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73" r:id="rId2"/>
    <p:sldId id="257" r:id="rId3"/>
    <p:sldId id="258" r:id="rId4"/>
    <p:sldId id="260" r:id="rId5"/>
    <p:sldId id="261" r:id="rId6"/>
    <p:sldId id="262" r:id="rId7"/>
    <p:sldId id="263" r:id="rId8"/>
    <p:sldId id="264" r:id="rId9"/>
    <p:sldId id="265" r:id="rId10"/>
    <p:sldId id="271" r:id="rId11"/>
    <p:sldId id="272" r:id="rId12"/>
    <p:sldId id="266" r:id="rId13"/>
    <p:sldId id="267" r:id="rId14"/>
    <p:sldId id="269" r:id="rId15"/>
    <p:sldId id="268"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EBC69-72E7-363A-7AFD-C53EC0D16AFE}" v="840" dt="2025-06-09T03:56:35.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064C974-C77C-498B-AE99-204B1746BF4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9F9C66-2630-4142-A18D-A38E3CB474C1}">
      <dgm:prSet/>
      <dgm:spPr/>
      <dgm:t>
        <a:bodyPr/>
        <a:lstStyle/>
        <a:p>
          <a:pPr>
            <a:lnSpc>
              <a:spcPct val="100000"/>
            </a:lnSpc>
          </a:pPr>
          <a:r>
            <a:rPr lang="en-GB"/>
            <a:t>Automate analysis of student academic performance</a:t>
          </a:r>
          <a:endParaRPr lang="en-US"/>
        </a:p>
      </dgm:t>
    </dgm:pt>
    <dgm:pt modelId="{9E9E38D0-6F9B-4157-BC37-989E2118F29B}" type="parTrans" cxnId="{AE26DB22-E112-4B4A-8846-A249ADA2BC5B}">
      <dgm:prSet/>
      <dgm:spPr/>
      <dgm:t>
        <a:bodyPr/>
        <a:lstStyle/>
        <a:p>
          <a:endParaRPr lang="en-US"/>
        </a:p>
      </dgm:t>
    </dgm:pt>
    <dgm:pt modelId="{05EF7157-7B5D-4B2C-9363-6F9C8A913CA3}" type="sibTrans" cxnId="{AE26DB22-E112-4B4A-8846-A249ADA2BC5B}">
      <dgm:prSet/>
      <dgm:spPr/>
      <dgm:t>
        <a:bodyPr/>
        <a:lstStyle/>
        <a:p>
          <a:pPr>
            <a:lnSpc>
              <a:spcPct val="100000"/>
            </a:lnSpc>
          </a:pPr>
          <a:endParaRPr lang="en-US"/>
        </a:p>
      </dgm:t>
    </dgm:pt>
    <dgm:pt modelId="{DDB916F5-0066-4DB1-936F-F014D51820BC}">
      <dgm:prSet/>
      <dgm:spPr/>
      <dgm:t>
        <a:bodyPr/>
        <a:lstStyle/>
        <a:p>
          <a:pPr>
            <a:lnSpc>
              <a:spcPct val="100000"/>
            </a:lnSpc>
          </a:pPr>
          <a:r>
            <a:rPr lang="en-GB"/>
            <a:t> Visualize data using graphs and charts</a:t>
          </a:r>
          <a:endParaRPr lang="en-US"/>
        </a:p>
      </dgm:t>
    </dgm:pt>
    <dgm:pt modelId="{A35870B4-2224-4EA5-9AE3-30251B4BA6BA}" type="parTrans" cxnId="{AAA47E6E-22F5-4A81-B3F5-1982E5AF958D}">
      <dgm:prSet/>
      <dgm:spPr/>
      <dgm:t>
        <a:bodyPr/>
        <a:lstStyle/>
        <a:p>
          <a:endParaRPr lang="en-US"/>
        </a:p>
      </dgm:t>
    </dgm:pt>
    <dgm:pt modelId="{4649381B-AB6C-4A1E-8068-01F3F7DA173A}" type="sibTrans" cxnId="{AAA47E6E-22F5-4A81-B3F5-1982E5AF958D}">
      <dgm:prSet/>
      <dgm:spPr/>
      <dgm:t>
        <a:bodyPr/>
        <a:lstStyle/>
        <a:p>
          <a:pPr>
            <a:lnSpc>
              <a:spcPct val="100000"/>
            </a:lnSpc>
          </a:pPr>
          <a:endParaRPr lang="en-US"/>
        </a:p>
      </dgm:t>
    </dgm:pt>
    <dgm:pt modelId="{86CB4687-1239-4337-89DA-DB062F236651}">
      <dgm:prSet/>
      <dgm:spPr/>
      <dgm:t>
        <a:bodyPr/>
        <a:lstStyle/>
        <a:p>
          <a:pPr>
            <a:lnSpc>
              <a:spcPct val="100000"/>
            </a:lnSpc>
          </a:pPr>
          <a:r>
            <a:rPr lang="en-GB"/>
            <a:t> Implement grade prediction using ML</a:t>
          </a:r>
          <a:endParaRPr lang="en-US"/>
        </a:p>
      </dgm:t>
    </dgm:pt>
    <dgm:pt modelId="{192BF441-A7BC-4B0C-8109-53B5A3E17BBE}" type="parTrans" cxnId="{E4AA7C91-F967-4249-AF1E-92FEE5D9934D}">
      <dgm:prSet/>
      <dgm:spPr/>
      <dgm:t>
        <a:bodyPr/>
        <a:lstStyle/>
        <a:p>
          <a:endParaRPr lang="en-US"/>
        </a:p>
      </dgm:t>
    </dgm:pt>
    <dgm:pt modelId="{504A4333-8892-4589-8F05-721D8550E4D0}" type="sibTrans" cxnId="{E4AA7C91-F967-4249-AF1E-92FEE5D9934D}">
      <dgm:prSet/>
      <dgm:spPr/>
      <dgm:t>
        <a:bodyPr/>
        <a:lstStyle/>
        <a:p>
          <a:pPr>
            <a:lnSpc>
              <a:spcPct val="100000"/>
            </a:lnSpc>
          </a:pPr>
          <a:endParaRPr lang="en-US"/>
        </a:p>
      </dgm:t>
    </dgm:pt>
    <dgm:pt modelId="{0D1C664B-17F5-4B75-9E69-22E2D8687C8A}">
      <dgm:prSet/>
      <dgm:spPr/>
      <dgm:t>
        <a:bodyPr/>
        <a:lstStyle/>
        <a:p>
          <a:pPr>
            <a:lnSpc>
              <a:spcPct val="100000"/>
            </a:lnSpc>
          </a:pPr>
          <a:r>
            <a:rPr lang="en-GB"/>
            <a:t> Cluster students based on performance</a:t>
          </a:r>
          <a:endParaRPr lang="en-US"/>
        </a:p>
      </dgm:t>
    </dgm:pt>
    <dgm:pt modelId="{98469C18-20CE-4CE9-93EE-3DF46CE423AF}" type="parTrans" cxnId="{F437A33A-EB12-4E48-879B-877F01C8B99B}">
      <dgm:prSet/>
      <dgm:spPr/>
      <dgm:t>
        <a:bodyPr/>
        <a:lstStyle/>
        <a:p>
          <a:endParaRPr lang="en-US"/>
        </a:p>
      </dgm:t>
    </dgm:pt>
    <dgm:pt modelId="{461E3CB5-C389-4D52-9B24-7FA4135DEDC7}" type="sibTrans" cxnId="{F437A33A-EB12-4E48-879B-877F01C8B99B}">
      <dgm:prSet/>
      <dgm:spPr/>
      <dgm:t>
        <a:bodyPr/>
        <a:lstStyle/>
        <a:p>
          <a:endParaRPr lang="en-US"/>
        </a:p>
      </dgm:t>
    </dgm:pt>
    <dgm:pt modelId="{A413C706-B369-4F24-A96F-3C4DE7C31A84}" type="pres">
      <dgm:prSet presAssocID="{E064C974-C77C-498B-AE99-204B1746BF4A}" presName="root" presStyleCnt="0">
        <dgm:presLayoutVars>
          <dgm:dir/>
          <dgm:resizeHandles val="exact"/>
        </dgm:presLayoutVars>
      </dgm:prSet>
      <dgm:spPr/>
    </dgm:pt>
    <dgm:pt modelId="{D7D1FAA7-748C-46A5-9619-DD04A36F04C3}" type="pres">
      <dgm:prSet presAssocID="{E064C974-C77C-498B-AE99-204B1746BF4A}" presName="container" presStyleCnt="0">
        <dgm:presLayoutVars>
          <dgm:dir/>
          <dgm:resizeHandles val="exact"/>
        </dgm:presLayoutVars>
      </dgm:prSet>
      <dgm:spPr/>
    </dgm:pt>
    <dgm:pt modelId="{A063F48F-513A-4135-90B0-F2D2A6DD6FFB}" type="pres">
      <dgm:prSet presAssocID="{AE9F9C66-2630-4142-A18D-A38E3CB474C1}" presName="compNode" presStyleCnt="0"/>
      <dgm:spPr/>
    </dgm:pt>
    <dgm:pt modelId="{8F2D1CF0-F0F4-4C8A-87BC-AC775B83A075}" type="pres">
      <dgm:prSet presAssocID="{AE9F9C66-2630-4142-A18D-A38E3CB474C1}" presName="iconBgRect" presStyleLbl="bgShp" presStyleIdx="0" presStyleCnt="4"/>
      <dgm:spPr/>
    </dgm:pt>
    <dgm:pt modelId="{A7D7754E-1F7F-46B3-BD5A-3592157F4E0A}" type="pres">
      <dgm:prSet presAssocID="{AE9F9C66-2630-4142-A18D-A38E3CB474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85DE037E-8807-4498-8E55-108B704796A3}" type="pres">
      <dgm:prSet presAssocID="{AE9F9C66-2630-4142-A18D-A38E3CB474C1}" presName="spaceRect" presStyleCnt="0"/>
      <dgm:spPr/>
    </dgm:pt>
    <dgm:pt modelId="{FA9F6AB9-053D-4CDB-A545-506C33AB88F3}" type="pres">
      <dgm:prSet presAssocID="{AE9F9C66-2630-4142-A18D-A38E3CB474C1}" presName="textRect" presStyleLbl="revTx" presStyleIdx="0" presStyleCnt="4">
        <dgm:presLayoutVars>
          <dgm:chMax val="1"/>
          <dgm:chPref val="1"/>
        </dgm:presLayoutVars>
      </dgm:prSet>
      <dgm:spPr/>
    </dgm:pt>
    <dgm:pt modelId="{86142854-E4CB-4C13-AC59-CD9F59BA03E4}" type="pres">
      <dgm:prSet presAssocID="{05EF7157-7B5D-4B2C-9363-6F9C8A913CA3}" presName="sibTrans" presStyleLbl="sibTrans2D1" presStyleIdx="0" presStyleCnt="0"/>
      <dgm:spPr/>
    </dgm:pt>
    <dgm:pt modelId="{AC6F4D21-0021-4704-B9C3-A6DF08D553DD}" type="pres">
      <dgm:prSet presAssocID="{DDB916F5-0066-4DB1-936F-F014D51820BC}" presName="compNode" presStyleCnt="0"/>
      <dgm:spPr/>
    </dgm:pt>
    <dgm:pt modelId="{2FF4FAF4-732A-47AB-9F27-8DF47A6C1B01}" type="pres">
      <dgm:prSet presAssocID="{DDB916F5-0066-4DB1-936F-F014D51820BC}" presName="iconBgRect" presStyleLbl="bgShp" presStyleIdx="1" presStyleCnt="4"/>
      <dgm:spPr/>
    </dgm:pt>
    <dgm:pt modelId="{606F307E-796F-45B9-850B-CDE46132359D}" type="pres">
      <dgm:prSet presAssocID="{DDB916F5-0066-4DB1-936F-F014D51820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A558F58-6872-479A-8B06-9F9DD976EDDE}" type="pres">
      <dgm:prSet presAssocID="{DDB916F5-0066-4DB1-936F-F014D51820BC}" presName="spaceRect" presStyleCnt="0"/>
      <dgm:spPr/>
    </dgm:pt>
    <dgm:pt modelId="{43A03E59-3B4A-4A86-BE23-523902CEAFF0}" type="pres">
      <dgm:prSet presAssocID="{DDB916F5-0066-4DB1-936F-F014D51820BC}" presName="textRect" presStyleLbl="revTx" presStyleIdx="1" presStyleCnt="4">
        <dgm:presLayoutVars>
          <dgm:chMax val="1"/>
          <dgm:chPref val="1"/>
        </dgm:presLayoutVars>
      </dgm:prSet>
      <dgm:spPr/>
    </dgm:pt>
    <dgm:pt modelId="{A4DAFD11-02DD-42A2-AB92-AA1E66A68733}" type="pres">
      <dgm:prSet presAssocID="{4649381B-AB6C-4A1E-8068-01F3F7DA173A}" presName="sibTrans" presStyleLbl="sibTrans2D1" presStyleIdx="0" presStyleCnt="0"/>
      <dgm:spPr/>
    </dgm:pt>
    <dgm:pt modelId="{E5423BA6-2525-4AD6-BB2A-B98FE6ABCF0D}" type="pres">
      <dgm:prSet presAssocID="{86CB4687-1239-4337-89DA-DB062F236651}" presName="compNode" presStyleCnt="0"/>
      <dgm:spPr/>
    </dgm:pt>
    <dgm:pt modelId="{68EF7DA5-5519-4CE5-93E5-AFA159576B7A}" type="pres">
      <dgm:prSet presAssocID="{86CB4687-1239-4337-89DA-DB062F236651}" presName="iconBgRect" presStyleLbl="bgShp" presStyleIdx="2" presStyleCnt="4"/>
      <dgm:spPr/>
    </dgm:pt>
    <dgm:pt modelId="{8B0C7421-DDF9-46A3-ACE9-0E767E3A1DBE}" type="pres">
      <dgm:prSet presAssocID="{86CB4687-1239-4337-89DA-DB062F2366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CB0EA993-BEF8-45F9-BE74-0DA61838FED7}" type="pres">
      <dgm:prSet presAssocID="{86CB4687-1239-4337-89DA-DB062F236651}" presName="spaceRect" presStyleCnt="0"/>
      <dgm:spPr/>
    </dgm:pt>
    <dgm:pt modelId="{E165965B-B4F2-4ACB-9FD0-F65C93DF2485}" type="pres">
      <dgm:prSet presAssocID="{86CB4687-1239-4337-89DA-DB062F236651}" presName="textRect" presStyleLbl="revTx" presStyleIdx="2" presStyleCnt="4">
        <dgm:presLayoutVars>
          <dgm:chMax val="1"/>
          <dgm:chPref val="1"/>
        </dgm:presLayoutVars>
      </dgm:prSet>
      <dgm:spPr/>
    </dgm:pt>
    <dgm:pt modelId="{BFA9C39D-E1CF-488C-8B14-0E9998F2C866}" type="pres">
      <dgm:prSet presAssocID="{504A4333-8892-4589-8F05-721D8550E4D0}" presName="sibTrans" presStyleLbl="sibTrans2D1" presStyleIdx="0" presStyleCnt="0"/>
      <dgm:spPr/>
    </dgm:pt>
    <dgm:pt modelId="{E929877E-BF3E-4823-8967-C18F10C0EC40}" type="pres">
      <dgm:prSet presAssocID="{0D1C664B-17F5-4B75-9E69-22E2D8687C8A}" presName="compNode" presStyleCnt="0"/>
      <dgm:spPr/>
    </dgm:pt>
    <dgm:pt modelId="{071504FD-97CA-4CD1-878D-1F1A06BFDE7D}" type="pres">
      <dgm:prSet presAssocID="{0D1C664B-17F5-4B75-9E69-22E2D8687C8A}" presName="iconBgRect" presStyleLbl="bgShp" presStyleIdx="3" presStyleCnt="4"/>
      <dgm:spPr/>
    </dgm:pt>
    <dgm:pt modelId="{8B233431-992F-4389-A4B0-FCB8B40B87F8}" type="pres">
      <dgm:prSet presAssocID="{0D1C664B-17F5-4B75-9E69-22E2D8687C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41DD63EF-00F4-4F97-8C2A-B5125F1651A2}" type="pres">
      <dgm:prSet presAssocID="{0D1C664B-17F5-4B75-9E69-22E2D8687C8A}" presName="spaceRect" presStyleCnt="0"/>
      <dgm:spPr/>
    </dgm:pt>
    <dgm:pt modelId="{708AD9D4-4297-4853-A6D5-6E7118E87E8F}" type="pres">
      <dgm:prSet presAssocID="{0D1C664B-17F5-4B75-9E69-22E2D8687C8A}" presName="textRect" presStyleLbl="revTx" presStyleIdx="3" presStyleCnt="4">
        <dgm:presLayoutVars>
          <dgm:chMax val="1"/>
          <dgm:chPref val="1"/>
        </dgm:presLayoutVars>
      </dgm:prSet>
      <dgm:spPr/>
    </dgm:pt>
  </dgm:ptLst>
  <dgm:cxnLst>
    <dgm:cxn modelId="{0591BA11-6B30-4404-8F5C-54CBAB452AB1}" type="presOf" srcId="{504A4333-8892-4589-8F05-721D8550E4D0}" destId="{BFA9C39D-E1CF-488C-8B14-0E9998F2C866}" srcOrd="0" destOrd="0" presId="urn:microsoft.com/office/officeart/2018/2/layout/IconCircleList"/>
    <dgm:cxn modelId="{AE26DB22-E112-4B4A-8846-A249ADA2BC5B}" srcId="{E064C974-C77C-498B-AE99-204B1746BF4A}" destId="{AE9F9C66-2630-4142-A18D-A38E3CB474C1}" srcOrd="0" destOrd="0" parTransId="{9E9E38D0-6F9B-4157-BC37-989E2118F29B}" sibTransId="{05EF7157-7B5D-4B2C-9363-6F9C8A913CA3}"/>
    <dgm:cxn modelId="{2C091326-2E5B-43DC-AC32-6F7A79CA55CB}" type="presOf" srcId="{AE9F9C66-2630-4142-A18D-A38E3CB474C1}" destId="{FA9F6AB9-053D-4CDB-A545-506C33AB88F3}" srcOrd="0" destOrd="0" presId="urn:microsoft.com/office/officeart/2018/2/layout/IconCircleList"/>
    <dgm:cxn modelId="{F437A33A-EB12-4E48-879B-877F01C8B99B}" srcId="{E064C974-C77C-498B-AE99-204B1746BF4A}" destId="{0D1C664B-17F5-4B75-9E69-22E2D8687C8A}" srcOrd="3" destOrd="0" parTransId="{98469C18-20CE-4CE9-93EE-3DF46CE423AF}" sibTransId="{461E3CB5-C389-4D52-9B24-7FA4135DEDC7}"/>
    <dgm:cxn modelId="{44354167-D60D-48C6-BEAA-B7516A7B9611}" type="presOf" srcId="{E064C974-C77C-498B-AE99-204B1746BF4A}" destId="{A413C706-B369-4F24-A96F-3C4DE7C31A84}" srcOrd="0" destOrd="0" presId="urn:microsoft.com/office/officeart/2018/2/layout/IconCircleList"/>
    <dgm:cxn modelId="{AAA47E6E-22F5-4A81-B3F5-1982E5AF958D}" srcId="{E064C974-C77C-498B-AE99-204B1746BF4A}" destId="{DDB916F5-0066-4DB1-936F-F014D51820BC}" srcOrd="1" destOrd="0" parTransId="{A35870B4-2224-4EA5-9AE3-30251B4BA6BA}" sibTransId="{4649381B-AB6C-4A1E-8068-01F3F7DA173A}"/>
    <dgm:cxn modelId="{3CA70F71-2F2B-4C00-B88F-7AAC92B38035}" type="presOf" srcId="{0D1C664B-17F5-4B75-9E69-22E2D8687C8A}" destId="{708AD9D4-4297-4853-A6D5-6E7118E87E8F}" srcOrd="0" destOrd="0" presId="urn:microsoft.com/office/officeart/2018/2/layout/IconCircleList"/>
    <dgm:cxn modelId="{61818E86-3564-41B0-AC3D-95CD1A739EDB}" type="presOf" srcId="{05EF7157-7B5D-4B2C-9363-6F9C8A913CA3}" destId="{86142854-E4CB-4C13-AC59-CD9F59BA03E4}" srcOrd="0" destOrd="0" presId="urn:microsoft.com/office/officeart/2018/2/layout/IconCircleList"/>
    <dgm:cxn modelId="{E4AA7C91-F967-4249-AF1E-92FEE5D9934D}" srcId="{E064C974-C77C-498B-AE99-204B1746BF4A}" destId="{86CB4687-1239-4337-89DA-DB062F236651}" srcOrd="2" destOrd="0" parTransId="{192BF441-A7BC-4B0C-8109-53B5A3E17BBE}" sibTransId="{504A4333-8892-4589-8F05-721D8550E4D0}"/>
    <dgm:cxn modelId="{AD2DBEA2-BFFF-419F-9C2D-B2896CF18102}" type="presOf" srcId="{DDB916F5-0066-4DB1-936F-F014D51820BC}" destId="{43A03E59-3B4A-4A86-BE23-523902CEAFF0}" srcOrd="0" destOrd="0" presId="urn:microsoft.com/office/officeart/2018/2/layout/IconCircleList"/>
    <dgm:cxn modelId="{CC694DCF-8A3C-4E8A-961F-AA347049E831}" type="presOf" srcId="{4649381B-AB6C-4A1E-8068-01F3F7DA173A}" destId="{A4DAFD11-02DD-42A2-AB92-AA1E66A68733}" srcOrd="0" destOrd="0" presId="urn:microsoft.com/office/officeart/2018/2/layout/IconCircleList"/>
    <dgm:cxn modelId="{7C3545E3-06A0-481E-ADA7-7224ECF8983A}" type="presOf" srcId="{86CB4687-1239-4337-89DA-DB062F236651}" destId="{E165965B-B4F2-4ACB-9FD0-F65C93DF2485}" srcOrd="0" destOrd="0" presId="urn:microsoft.com/office/officeart/2018/2/layout/IconCircleList"/>
    <dgm:cxn modelId="{6CCF6759-1835-4448-A826-88067F05CDD7}" type="presParOf" srcId="{A413C706-B369-4F24-A96F-3C4DE7C31A84}" destId="{D7D1FAA7-748C-46A5-9619-DD04A36F04C3}" srcOrd="0" destOrd="0" presId="urn:microsoft.com/office/officeart/2018/2/layout/IconCircleList"/>
    <dgm:cxn modelId="{60493865-7D02-4CEA-A48A-10C3EDF56112}" type="presParOf" srcId="{D7D1FAA7-748C-46A5-9619-DD04A36F04C3}" destId="{A063F48F-513A-4135-90B0-F2D2A6DD6FFB}" srcOrd="0" destOrd="0" presId="urn:microsoft.com/office/officeart/2018/2/layout/IconCircleList"/>
    <dgm:cxn modelId="{BF4EBD20-C0C8-4AA3-BB77-7A1FA4AF61C1}" type="presParOf" srcId="{A063F48F-513A-4135-90B0-F2D2A6DD6FFB}" destId="{8F2D1CF0-F0F4-4C8A-87BC-AC775B83A075}" srcOrd="0" destOrd="0" presId="urn:microsoft.com/office/officeart/2018/2/layout/IconCircleList"/>
    <dgm:cxn modelId="{D7C0EC15-3C8E-46CF-8DAF-293E21A64C5C}" type="presParOf" srcId="{A063F48F-513A-4135-90B0-F2D2A6DD6FFB}" destId="{A7D7754E-1F7F-46B3-BD5A-3592157F4E0A}" srcOrd="1" destOrd="0" presId="urn:microsoft.com/office/officeart/2018/2/layout/IconCircleList"/>
    <dgm:cxn modelId="{88D7CCF5-9D31-4C0B-A2D6-3924889FB62D}" type="presParOf" srcId="{A063F48F-513A-4135-90B0-F2D2A6DD6FFB}" destId="{85DE037E-8807-4498-8E55-108B704796A3}" srcOrd="2" destOrd="0" presId="urn:microsoft.com/office/officeart/2018/2/layout/IconCircleList"/>
    <dgm:cxn modelId="{5F628D09-CFF3-4055-8ED5-108DFE726633}" type="presParOf" srcId="{A063F48F-513A-4135-90B0-F2D2A6DD6FFB}" destId="{FA9F6AB9-053D-4CDB-A545-506C33AB88F3}" srcOrd="3" destOrd="0" presId="urn:microsoft.com/office/officeart/2018/2/layout/IconCircleList"/>
    <dgm:cxn modelId="{41D4E490-E1D1-4708-9C85-34AD1BC0EC12}" type="presParOf" srcId="{D7D1FAA7-748C-46A5-9619-DD04A36F04C3}" destId="{86142854-E4CB-4C13-AC59-CD9F59BA03E4}" srcOrd="1" destOrd="0" presId="urn:microsoft.com/office/officeart/2018/2/layout/IconCircleList"/>
    <dgm:cxn modelId="{CF5859CF-DCD0-48A1-896B-BA7ECCF18166}" type="presParOf" srcId="{D7D1FAA7-748C-46A5-9619-DD04A36F04C3}" destId="{AC6F4D21-0021-4704-B9C3-A6DF08D553DD}" srcOrd="2" destOrd="0" presId="urn:microsoft.com/office/officeart/2018/2/layout/IconCircleList"/>
    <dgm:cxn modelId="{1A0E9D0F-5512-4845-8C1F-B7EB99C976A6}" type="presParOf" srcId="{AC6F4D21-0021-4704-B9C3-A6DF08D553DD}" destId="{2FF4FAF4-732A-47AB-9F27-8DF47A6C1B01}" srcOrd="0" destOrd="0" presId="urn:microsoft.com/office/officeart/2018/2/layout/IconCircleList"/>
    <dgm:cxn modelId="{51727670-383E-4E21-A3F3-18230074C93E}" type="presParOf" srcId="{AC6F4D21-0021-4704-B9C3-A6DF08D553DD}" destId="{606F307E-796F-45B9-850B-CDE46132359D}" srcOrd="1" destOrd="0" presId="urn:microsoft.com/office/officeart/2018/2/layout/IconCircleList"/>
    <dgm:cxn modelId="{226A681A-F991-4DC2-954E-018F1BAA9426}" type="presParOf" srcId="{AC6F4D21-0021-4704-B9C3-A6DF08D553DD}" destId="{7A558F58-6872-479A-8B06-9F9DD976EDDE}" srcOrd="2" destOrd="0" presId="urn:microsoft.com/office/officeart/2018/2/layout/IconCircleList"/>
    <dgm:cxn modelId="{F49942C7-51D9-4BE5-9112-F47E0F22E0E8}" type="presParOf" srcId="{AC6F4D21-0021-4704-B9C3-A6DF08D553DD}" destId="{43A03E59-3B4A-4A86-BE23-523902CEAFF0}" srcOrd="3" destOrd="0" presId="urn:microsoft.com/office/officeart/2018/2/layout/IconCircleList"/>
    <dgm:cxn modelId="{AE6F5C40-4B69-47DF-9B9B-A7FA97A4F7D7}" type="presParOf" srcId="{D7D1FAA7-748C-46A5-9619-DD04A36F04C3}" destId="{A4DAFD11-02DD-42A2-AB92-AA1E66A68733}" srcOrd="3" destOrd="0" presId="urn:microsoft.com/office/officeart/2018/2/layout/IconCircleList"/>
    <dgm:cxn modelId="{929FFF9F-9A36-4228-882B-1EF922AC4FB4}" type="presParOf" srcId="{D7D1FAA7-748C-46A5-9619-DD04A36F04C3}" destId="{E5423BA6-2525-4AD6-BB2A-B98FE6ABCF0D}" srcOrd="4" destOrd="0" presId="urn:microsoft.com/office/officeart/2018/2/layout/IconCircleList"/>
    <dgm:cxn modelId="{B5D1FC6F-5CFC-4CC7-8950-701EA79CD9FB}" type="presParOf" srcId="{E5423BA6-2525-4AD6-BB2A-B98FE6ABCF0D}" destId="{68EF7DA5-5519-4CE5-93E5-AFA159576B7A}" srcOrd="0" destOrd="0" presId="urn:microsoft.com/office/officeart/2018/2/layout/IconCircleList"/>
    <dgm:cxn modelId="{5603A724-A878-412E-AF70-6EA3CDBC3DDC}" type="presParOf" srcId="{E5423BA6-2525-4AD6-BB2A-B98FE6ABCF0D}" destId="{8B0C7421-DDF9-46A3-ACE9-0E767E3A1DBE}" srcOrd="1" destOrd="0" presId="urn:microsoft.com/office/officeart/2018/2/layout/IconCircleList"/>
    <dgm:cxn modelId="{5C7607B0-E237-48D1-B0C7-FF1793A53125}" type="presParOf" srcId="{E5423BA6-2525-4AD6-BB2A-B98FE6ABCF0D}" destId="{CB0EA993-BEF8-45F9-BE74-0DA61838FED7}" srcOrd="2" destOrd="0" presId="urn:microsoft.com/office/officeart/2018/2/layout/IconCircleList"/>
    <dgm:cxn modelId="{3F7FD01E-6D92-4932-8732-B9113345EE18}" type="presParOf" srcId="{E5423BA6-2525-4AD6-BB2A-B98FE6ABCF0D}" destId="{E165965B-B4F2-4ACB-9FD0-F65C93DF2485}" srcOrd="3" destOrd="0" presId="urn:microsoft.com/office/officeart/2018/2/layout/IconCircleList"/>
    <dgm:cxn modelId="{3DEF553D-0775-4517-BB57-46C189BA5AEB}" type="presParOf" srcId="{D7D1FAA7-748C-46A5-9619-DD04A36F04C3}" destId="{BFA9C39D-E1CF-488C-8B14-0E9998F2C866}" srcOrd="5" destOrd="0" presId="urn:microsoft.com/office/officeart/2018/2/layout/IconCircleList"/>
    <dgm:cxn modelId="{A437646B-ACAA-4F25-BAA3-705D7CD50395}" type="presParOf" srcId="{D7D1FAA7-748C-46A5-9619-DD04A36F04C3}" destId="{E929877E-BF3E-4823-8967-C18F10C0EC40}" srcOrd="6" destOrd="0" presId="urn:microsoft.com/office/officeart/2018/2/layout/IconCircleList"/>
    <dgm:cxn modelId="{55FE494D-BFE9-4DBA-9A78-9AD18656629B}" type="presParOf" srcId="{E929877E-BF3E-4823-8967-C18F10C0EC40}" destId="{071504FD-97CA-4CD1-878D-1F1A06BFDE7D}" srcOrd="0" destOrd="0" presId="urn:microsoft.com/office/officeart/2018/2/layout/IconCircleList"/>
    <dgm:cxn modelId="{38B84C0D-3471-4BDE-8625-A54C304CB8AC}" type="presParOf" srcId="{E929877E-BF3E-4823-8967-C18F10C0EC40}" destId="{8B233431-992F-4389-A4B0-FCB8B40B87F8}" srcOrd="1" destOrd="0" presId="urn:microsoft.com/office/officeart/2018/2/layout/IconCircleList"/>
    <dgm:cxn modelId="{A886BCF0-E10F-4425-B2A0-533B067FF8C6}" type="presParOf" srcId="{E929877E-BF3E-4823-8967-C18F10C0EC40}" destId="{41DD63EF-00F4-4F97-8C2A-B5125F1651A2}" srcOrd="2" destOrd="0" presId="urn:microsoft.com/office/officeart/2018/2/layout/IconCircleList"/>
    <dgm:cxn modelId="{926ECF1E-D23C-4883-98B7-F661B12B2FD6}" type="presParOf" srcId="{E929877E-BF3E-4823-8967-C18F10C0EC40}" destId="{708AD9D4-4297-4853-A6D5-6E7118E87E8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C9C57D-5BE7-415A-8D11-1FE140202B0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8E32944-E1C8-4118-A518-FD3982708EC7}">
      <dgm:prSet/>
      <dgm:spPr/>
      <dgm:t>
        <a:bodyPr/>
        <a:lstStyle/>
        <a:p>
          <a:pPr>
            <a:lnSpc>
              <a:spcPct val="100000"/>
            </a:lnSpc>
            <a:defRPr cap="all"/>
          </a:pPr>
          <a:r>
            <a:rPr lang="en-GB"/>
            <a:t>Bar charts: Marks per subject per student</a:t>
          </a:r>
          <a:endParaRPr lang="en-US"/>
        </a:p>
      </dgm:t>
    </dgm:pt>
    <dgm:pt modelId="{EA165E2F-629B-4F80-AC78-EBDE884184E3}" type="parTrans" cxnId="{0D8697E1-8F26-436C-8FB8-16EA12D5EF70}">
      <dgm:prSet/>
      <dgm:spPr/>
      <dgm:t>
        <a:bodyPr/>
        <a:lstStyle/>
        <a:p>
          <a:endParaRPr lang="en-US"/>
        </a:p>
      </dgm:t>
    </dgm:pt>
    <dgm:pt modelId="{D5B6AC03-091D-4FA2-A622-C3FEA0B8BF4A}" type="sibTrans" cxnId="{0D8697E1-8F26-436C-8FB8-16EA12D5EF70}">
      <dgm:prSet/>
      <dgm:spPr/>
      <dgm:t>
        <a:bodyPr/>
        <a:lstStyle/>
        <a:p>
          <a:endParaRPr lang="en-US"/>
        </a:p>
      </dgm:t>
    </dgm:pt>
    <dgm:pt modelId="{38548A93-3DFB-4B52-A89C-1D1AB97E37CA}">
      <dgm:prSet/>
      <dgm:spPr/>
      <dgm:t>
        <a:bodyPr/>
        <a:lstStyle/>
        <a:p>
          <a:pPr>
            <a:lnSpc>
              <a:spcPct val="100000"/>
            </a:lnSpc>
            <a:defRPr cap="all"/>
          </a:pPr>
          <a:r>
            <a:rPr lang="en-GB"/>
            <a:t>Pie charts: Pass/fail distribution</a:t>
          </a:r>
          <a:endParaRPr lang="en-US"/>
        </a:p>
      </dgm:t>
    </dgm:pt>
    <dgm:pt modelId="{49FC27E0-13DC-4A49-AEBB-8BC8A2BA555D}" type="parTrans" cxnId="{5312F3DE-BB9A-46F1-BC60-C369855B5175}">
      <dgm:prSet/>
      <dgm:spPr/>
      <dgm:t>
        <a:bodyPr/>
        <a:lstStyle/>
        <a:p>
          <a:endParaRPr lang="en-US"/>
        </a:p>
      </dgm:t>
    </dgm:pt>
    <dgm:pt modelId="{D25B128C-6FC1-42D9-817A-F0B93D891435}" type="sibTrans" cxnId="{5312F3DE-BB9A-46F1-BC60-C369855B5175}">
      <dgm:prSet/>
      <dgm:spPr/>
      <dgm:t>
        <a:bodyPr/>
        <a:lstStyle/>
        <a:p>
          <a:endParaRPr lang="en-US"/>
        </a:p>
      </dgm:t>
    </dgm:pt>
    <dgm:pt modelId="{971C1F33-558D-400A-ACC7-6CFD5C81BB2D}">
      <dgm:prSet/>
      <dgm:spPr/>
      <dgm:t>
        <a:bodyPr/>
        <a:lstStyle/>
        <a:p>
          <a:pPr>
            <a:lnSpc>
              <a:spcPct val="100000"/>
            </a:lnSpc>
            <a:defRPr cap="all"/>
          </a:pPr>
          <a:r>
            <a:rPr lang="en-GB"/>
            <a:t>Line graphs: Average performance trends </a:t>
          </a:r>
          <a:endParaRPr lang="en-US"/>
        </a:p>
      </dgm:t>
    </dgm:pt>
    <dgm:pt modelId="{E66C21EF-60F7-4DBB-88B8-0AF61C15D10B}" type="parTrans" cxnId="{ECAB88FE-E378-47BE-930A-E26E5BA77D2B}">
      <dgm:prSet/>
      <dgm:spPr/>
      <dgm:t>
        <a:bodyPr/>
        <a:lstStyle/>
        <a:p>
          <a:endParaRPr lang="en-US"/>
        </a:p>
      </dgm:t>
    </dgm:pt>
    <dgm:pt modelId="{6E684066-0492-4A34-A6CF-050BA1ECFD0E}" type="sibTrans" cxnId="{ECAB88FE-E378-47BE-930A-E26E5BA77D2B}">
      <dgm:prSet/>
      <dgm:spPr/>
      <dgm:t>
        <a:bodyPr/>
        <a:lstStyle/>
        <a:p>
          <a:endParaRPr lang="en-US"/>
        </a:p>
      </dgm:t>
    </dgm:pt>
    <dgm:pt modelId="{D9845626-5064-434B-8182-2040FFD01AAD}" type="pres">
      <dgm:prSet presAssocID="{CFC9C57D-5BE7-415A-8D11-1FE140202B0B}" presName="root" presStyleCnt="0">
        <dgm:presLayoutVars>
          <dgm:dir/>
          <dgm:resizeHandles val="exact"/>
        </dgm:presLayoutVars>
      </dgm:prSet>
      <dgm:spPr/>
    </dgm:pt>
    <dgm:pt modelId="{2C03C708-A89A-4633-8EF5-B40E155C79CC}" type="pres">
      <dgm:prSet presAssocID="{C8E32944-E1C8-4118-A518-FD3982708EC7}" presName="compNode" presStyleCnt="0"/>
      <dgm:spPr/>
    </dgm:pt>
    <dgm:pt modelId="{9DE762D9-0B95-4ABE-995C-641AD250DD2A}" type="pres">
      <dgm:prSet presAssocID="{C8E32944-E1C8-4118-A518-FD3982708EC7}" presName="iconBgRect" presStyleLbl="bgShp" presStyleIdx="0" presStyleCnt="3"/>
      <dgm:spPr>
        <a:prstGeom prst="round2DiagRect">
          <a:avLst>
            <a:gd name="adj1" fmla="val 29727"/>
            <a:gd name="adj2" fmla="val 0"/>
          </a:avLst>
        </a:prstGeom>
      </dgm:spPr>
    </dgm:pt>
    <dgm:pt modelId="{E8CEDFD1-232C-4536-A508-6BBF422D58EB}" type="pres">
      <dgm:prSet presAssocID="{C8E32944-E1C8-4118-A518-FD3982708EC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outline"/>
        </a:ext>
      </dgm:extLst>
    </dgm:pt>
    <dgm:pt modelId="{3E5D3EC4-96B0-4B14-8718-EF5A5AD3DB64}" type="pres">
      <dgm:prSet presAssocID="{C8E32944-E1C8-4118-A518-FD3982708EC7}" presName="spaceRect" presStyleCnt="0"/>
      <dgm:spPr/>
    </dgm:pt>
    <dgm:pt modelId="{954D7578-E641-4E6D-8119-4D78929C11BC}" type="pres">
      <dgm:prSet presAssocID="{C8E32944-E1C8-4118-A518-FD3982708EC7}" presName="textRect" presStyleLbl="revTx" presStyleIdx="0" presStyleCnt="3">
        <dgm:presLayoutVars>
          <dgm:chMax val="1"/>
          <dgm:chPref val="1"/>
        </dgm:presLayoutVars>
      </dgm:prSet>
      <dgm:spPr/>
    </dgm:pt>
    <dgm:pt modelId="{7DC2D77C-A994-4104-8163-B78C5621D781}" type="pres">
      <dgm:prSet presAssocID="{D5B6AC03-091D-4FA2-A622-C3FEA0B8BF4A}" presName="sibTrans" presStyleCnt="0"/>
      <dgm:spPr/>
    </dgm:pt>
    <dgm:pt modelId="{900CB3B3-6C8B-479F-8709-CAA12CCDCD12}" type="pres">
      <dgm:prSet presAssocID="{38548A93-3DFB-4B52-A89C-1D1AB97E37CA}" presName="compNode" presStyleCnt="0"/>
      <dgm:spPr/>
    </dgm:pt>
    <dgm:pt modelId="{F58687F0-E190-4BA3-8337-40EDF656C4F0}" type="pres">
      <dgm:prSet presAssocID="{38548A93-3DFB-4B52-A89C-1D1AB97E37CA}" presName="iconBgRect" presStyleLbl="bgShp" presStyleIdx="1" presStyleCnt="3"/>
      <dgm:spPr>
        <a:prstGeom prst="round2DiagRect">
          <a:avLst>
            <a:gd name="adj1" fmla="val 29727"/>
            <a:gd name="adj2" fmla="val 0"/>
          </a:avLst>
        </a:prstGeom>
      </dgm:spPr>
    </dgm:pt>
    <dgm:pt modelId="{44C6C3C8-C0F6-41B3-84ED-E5540413ECAF}" type="pres">
      <dgm:prSet presAssocID="{38548A93-3DFB-4B52-A89C-1D1AB97E37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with solid fill"/>
        </a:ext>
      </dgm:extLst>
    </dgm:pt>
    <dgm:pt modelId="{F9595A80-725C-4914-B0D4-DCBCB5E27374}" type="pres">
      <dgm:prSet presAssocID="{38548A93-3DFB-4B52-A89C-1D1AB97E37CA}" presName="spaceRect" presStyleCnt="0"/>
      <dgm:spPr/>
    </dgm:pt>
    <dgm:pt modelId="{D5ACE0E0-DFED-483E-B96B-276296826D73}" type="pres">
      <dgm:prSet presAssocID="{38548A93-3DFB-4B52-A89C-1D1AB97E37CA}" presName="textRect" presStyleLbl="revTx" presStyleIdx="1" presStyleCnt="3">
        <dgm:presLayoutVars>
          <dgm:chMax val="1"/>
          <dgm:chPref val="1"/>
        </dgm:presLayoutVars>
      </dgm:prSet>
      <dgm:spPr/>
    </dgm:pt>
    <dgm:pt modelId="{9D6BEDD3-AEC9-4B8A-9249-3223564509DC}" type="pres">
      <dgm:prSet presAssocID="{D25B128C-6FC1-42D9-817A-F0B93D891435}" presName="sibTrans" presStyleCnt="0"/>
      <dgm:spPr/>
    </dgm:pt>
    <dgm:pt modelId="{493D052D-A11A-4B1A-AF99-A7411021E561}" type="pres">
      <dgm:prSet presAssocID="{971C1F33-558D-400A-ACC7-6CFD5C81BB2D}" presName="compNode" presStyleCnt="0"/>
      <dgm:spPr/>
    </dgm:pt>
    <dgm:pt modelId="{E545BEBA-2709-4A5C-BFFE-D7E8604C6C56}" type="pres">
      <dgm:prSet presAssocID="{971C1F33-558D-400A-ACC7-6CFD5C81BB2D}" presName="iconBgRect" presStyleLbl="bgShp" presStyleIdx="2" presStyleCnt="3"/>
      <dgm:spPr>
        <a:prstGeom prst="round2DiagRect">
          <a:avLst>
            <a:gd name="adj1" fmla="val 29727"/>
            <a:gd name="adj2" fmla="val 0"/>
          </a:avLst>
        </a:prstGeom>
      </dgm:spPr>
    </dgm:pt>
    <dgm:pt modelId="{7B88FA73-C510-42F4-AA1B-251007C254BE}" type="pres">
      <dgm:prSet presAssocID="{971C1F33-558D-400A-ACC7-6CFD5C81BB2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iodic Graph with solid fill"/>
        </a:ext>
      </dgm:extLst>
    </dgm:pt>
    <dgm:pt modelId="{E193CBFC-DB44-48E8-8680-CCB560EE1E5A}" type="pres">
      <dgm:prSet presAssocID="{971C1F33-558D-400A-ACC7-6CFD5C81BB2D}" presName="spaceRect" presStyleCnt="0"/>
      <dgm:spPr/>
    </dgm:pt>
    <dgm:pt modelId="{18B2EB83-8A31-4B91-B1DF-BD428ADEC1C7}" type="pres">
      <dgm:prSet presAssocID="{971C1F33-558D-400A-ACC7-6CFD5C81BB2D}" presName="textRect" presStyleLbl="revTx" presStyleIdx="2" presStyleCnt="3">
        <dgm:presLayoutVars>
          <dgm:chMax val="1"/>
          <dgm:chPref val="1"/>
        </dgm:presLayoutVars>
      </dgm:prSet>
      <dgm:spPr/>
    </dgm:pt>
  </dgm:ptLst>
  <dgm:cxnLst>
    <dgm:cxn modelId="{0DCC8833-4F7D-4BCA-9386-C5267D9B3AD5}" type="presOf" srcId="{C8E32944-E1C8-4118-A518-FD3982708EC7}" destId="{954D7578-E641-4E6D-8119-4D78929C11BC}" srcOrd="0" destOrd="0" presId="urn:microsoft.com/office/officeart/2018/5/layout/IconLeafLabelList"/>
    <dgm:cxn modelId="{4C84AD43-03BC-48D1-BD9B-E3731B497FB5}" type="presOf" srcId="{38548A93-3DFB-4B52-A89C-1D1AB97E37CA}" destId="{D5ACE0E0-DFED-483E-B96B-276296826D73}" srcOrd="0" destOrd="0" presId="urn:microsoft.com/office/officeart/2018/5/layout/IconLeafLabelList"/>
    <dgm:cxn modelId="{F40EB37A-D8AD-4915-A61A-151EE5F62801}" type="presOf" srcId="{CFC9C57D-5BE7-415A-8D11-1FE140202B0B}" destId="{D9845626-5064-434B-8182-2040FFD01AAD}" srcOrd="0" destOrd="0" presId="urn:microsoft.com/office/officeart/2018/5/layout/IconLeafLabelList"/>
    <dgm:cxn modelId="{756BF58F-71EB-4ACE-8F22-6F53BD1548F4}" type="presOf" srcId="{971C1F33-558D-400A-ACC7-6CFD5C81BB2D}" destId="{18B2EB83-8A31-4B91-B1DF-BD428ADEC1C7}" srcOrd="0" destOrd="0" presId="urn:microsoft.com/office/officeart/2018/5/layout/IconLeafLabelList"/>
    <dgm:cxn modelId="{5312F3DE-BB9A-46F1-BC60-C369855B5175}" srcId="{CFC9C57D-5BE7-415A-8D11-1FE140202B0B}" destId="{38548A93-3DFB-4B52-A89C-1D1AB97E37CA}" srcOrd="1" destOrd="0" parTransId="{49FC27E0-13DC-4A49-AEBB-8BC8A2BA555D}" sibTransId="{D25B128C-6FC1-42D9-817A-F0B93D891435}"/>
    <dgm:cxn modelId="{0D8697E1-8F26-436C-8FB8-16EA12D5EF70}" srcId="{CFC9C57D-5BE7-415A-8D11-1FE140202B0B}" destId="{C8E32944-E1C8-4118-A518-FD3982708EC7}" srcOrd="0" destOrd="0" parTransId="{EA165E2F-629B-4F80-AC78-EBDE884184E3}" sibTransId="{D5B6AC03-091D-4FA2-A622-C3FEA0B8BF4A}"/>
    <dgm:cxn modelId="{ECAB88FE-E378-47BE-930A-E26E5BA77D2B}" srcId="{CFC9C57D-5BE7-415A-8D11-1FE140202B0B}" destId="{971C1F33-558D-400A-ACC7-6CFD5C81BB2D}" srcOrd="2" destOrd="0" parTransId="{E66C21EF-60F7-4DBB-88B8-0AF61C15D10B}" sibTransId="{6E684066-0492-4A34-A6CF-050BA1ECFD0E}"/>
    <dgm:cxn modelId="{4A28AC99-5219-4741-A80A-01BB43E59049}" type="presParOf" srcId="{D9845626-5064-434B-8182-2040FFD01AAD}" destId="{2C03C708-A89A-4633-8EF5-B40E155C79CC}" srcOrd="0" destOrd="0" presId="urn:microsoft.com/office/officeart/2018/5/layout/IconLeafLabelList"/>
    <dgm:cxn modelId="{3974B30B-D470-4576-9088-88965B93C9D6}" type="presParOf" srcId="{2C03C708-A89A-4633-8EF5-B40E155C79CC}" destId="{9DE762D9-0B95-4ABE-995C-641AD250DD2A}" srcOrd="0" destOrd="0" presId="urn:microsoft.com/office/officeart/2018/5/layout/IconLeafLabelList"/>
    <dgm:cxn modelId="{078AFB8E-816C-4BB0-A05F-0352D4FE0A6E}" type="presParOf" srcId="{2C03C708-A89A-4633-8EF5-B40E155C79CC}" destId="{E8CEDFD1-232C-4536-A508-6BBF422D58EB}" srcOrd="1" destOrd="0" presId="urn:microsoft.com/office/officeart/2018/5/layout/IconLeafLabelList"/>
    <dgm:cxn modelId="{9873AC4F-0571-49D4-8F3C-500422E7173B}" type="presParOf" srcId="{2C03C708-A89A-4633-8EF5-B40E155C79CC}" destId="{3E5D3EC4-96B0-4B14-8718-EF5A5AD3DB64}" srcOrd="2" destOrd="0" presId="urn:microsoft.com/office/officeart/2018/5/layout/IconLeafLabelList"/>
    <dgm:cxn modelId="{75741DE7-8943-45B2-AD3D-5B7A93C98BE3}" type="presParOf" srcId="{2C03C708-A89A-4633-8EF5-B40E155C79CC}" destId="{954D7578-E641-4E6D-8119-4D78929C11BC}" srcOrd="3" destOrd="0" presId="urn:microsoft.com/office/officeart/2018/5/layout/IconLeafLabelList"/>
    <dgm:cxn modelId="{A782AB0B-7656-4AB5-9525-D9A426C22EB4}" type="presParOf" srcId="{D9845626-5064-434B-8182-2040FFD01AAD}" destId="{7DC2D77C-A994-4104-8163-B78C5621D781}" srcOrd="1" destOrd="0" presId="urn:microsoft.com/office/officeart/2018/5/layout/IconLeafLabelList"/>
    <dgm:cxn modelId="{EDDE9F4E-A645-406F-A418-33A6AF550965}" type="presParOf" srcId="{D9845626-5064-434B-8182-2040FFD01AAD}" destId="{900CB3B3-6C8B-479F-8709-CAA12CCDCD12}" srcOrd="2" destOrd="0" presId="urn:microsoft.com/office/officeart/2018/5/layout/IconLeafLabelList"/>
    <dgm:cxn modelId="{77737480-AE42-416B-A7AE-BD90FAB52290}" type="presParOf" srcId="{900CB3B3-6C8B-479F-8709-CAA12CCDCD12}" destId="{F58687F0-E190-4BA3-8337-40EDF656C4F0}" srcOrd="0" destOrd="0" presId="urn:microsoft.com/office/officeart/2018/5/layout/IconLeafLabelList"/>
    <dgm:cxn modelId="{98470B6F-2B87-4F43-87D8-A3D50768FB20}" type="presParOf" srcId="{900CB3B3-6C8B-479F-8709-CAA12CCDCD12}" destId="{44C6C3C8-C0F6-41B3-84ED-E5540413ECAF}" srcOrd="1" destOrd="0" presId="urn:microsoft.com/office/officeart/2018/5/layout/IconLeafLabelList"/>
    <dgm:cxn modelId="{857F7D97-382A-4C43-A94C-5E8728B3E75D}" type="presParOf" srcId="{900CB3B3-6C8B-479F-8709-CAA12CCDCD12}" destId="{F9595A80-725C-4914-B0D4-DCBCB5E27374}" srcOrd="2" destOrd="0" presId="urn:microsoft.com/office/officeart/2018/5/layout/IconLeafLabelList"/>
    <dgm:cxn modelId="{678AFE6E-4577-4B8F-B2EC-BC0E9A021819}" type="presParOf" srcId="{900CB3B3-6C8B-479F-8709-CAA12CCDCD12}" destId="{D5ACE0E0-DFED-483E-B96B-276296826D73}" srcOrd="3" destOrd="0" presId="urn:microsoft.com/office/officeart/2018/5/layout/IconLeafLabelList"/>
    <dgm:cxn modelId="{330D2679-6894-450D-9F2C-973FFCF7991C}" type="presParOf" srcId="{D9845626-5064-434B-8182-2040FFD01AAD}" destId="{9D6BEDD3-AEC9-4B8A-9249-3223564509DC}" srcOrd="3" destOrd="0" presId="urn:microsoft.com/office/officeart/2018/5/layout/IconLeafLabelList"/>
    <dgm:cxn modelId="{B75B6D8B-5F24-46DA-85F3-29D0675E669B}" type="presParOf" srcId="{D9845626-5064-434B-8182-2040FFD01AAD}" destId="{493D052D-A11A-4B1A-AF99-A7411021E561}" srcOrd="4" destOrd="0" presId="urn:microsoft.com/office/officeart/2018/5/layout/IconLeafLabelList"/>
    <dgm:cxn modelId="{409D9D5D-6C0A-48B3-8E4D-7FCF682B1926}" type="presParOf" srcId="{493D052D-A11A-4B1A-AF99-A7411021E561}" destId="{E545BEBA-2709-4A5C-BFFE-D7E8604C6C56}" srcOrd="0" destOrd="0" presId="urn:microsoft.com/office/officeart/2018/5/layout/IconLeafLabelList"/>
    <dgm:cxn modelId="{3DB35227-3163-45D2-B1F1-38317F6398C5}" type="presParOf" srcId="{493D052D-A11A-4B1A-AF99-A7411021E561}" destId="{7B88FA73-C510-42F4-AA1B-251007C254BE}" srcOrd="1" destOrd="0" presId="urn:microsoft.com/office/officeart/2018/5/layout/IconLeafLabelList"/>
    <dgm:cxn modelId="{B6AACDE7-7E92-402F-AE87-0FCCC015206F}" type="presParOf" srcId="{493D052D-A11A-4B1A-AF99-A7411021E561}" destId="{E193CBFC-DB44-48E8-8680-CCB560EE1E5A}" srcOrd="2" destOrd="0" presId="urn:microsoft.com/office/officeart/2018/5/layout/IconLeafLabelList"/>
    <dgm:cxn modelId="{01CB8566-5128-4343-8C9D-3C2C9829100B}" type="presParOf" srcId="{493D052D-A11A-4B1A-AF99-A7411021E561}" destId="{18B2EB83-8A31-4B91-B1DF-BD428ADEC1C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0BD1DE-93DD-437F-9149-2FC4C39A48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C82573-4F82-4BD2-AEB2-865E36DD7269}">
      <dgm:prSet/>
      <dgm:spPr/>
      <dgm:t>
        <a:bodyPr/>
        <a:lstStyle/>
        <a:p>
          <a:r>
            <a:rPr lang="en-GB"/>
            <a:t>Grade prediction using Decision Tree Classifier</a:t>
          </a:r>
          <a:endParaRPr lang="en-US"/>
        </a:p>
      </dgm:t>
    </dgm:pt>
    <dgm:pt modelId="{52A7A5C5-ED2D-4E4D-A533-FE3186596F08}" type="parTrans" cxnId="{E03186FB-580E-491A-80F7-74431AB34F8A}">
      <dgm:prSet/>
      <dgm:spPr/>
      <dgm:t>
        <a:bodyPr/>
        <a:lstStyle/>
        <a:p>
          <a:endParaRPr lang="en-US"/>
        </a:p>
      </dgm:t>
    </dgm:pt>
    <dgm:pt modelId="{ACA69915-A12C-4990-AE95-CA4AC6DAF9B9}" type="sibTrans" cxnId="{E03186FB-580E-491A-80F7-74431AB34F8A}">
      <dgm:prSet/>
      <dgm:spPr/>
      <dgm:t>
        <a:bodyPr/>
        <a:lstStyle/>
        <a:p>
          <a:endParaRPr lang="en-US"/>
        </a:p>
      </dgm:t>
    </dgm:pt>
    <dgm:pt modelId="{E4A1D65B-817C-47F2-8BFD-A4134C6611B7}">
      <dgm:prSet/>
      <dgm:spPr/>
      <dgm:t>
        <a:bodyPr/>
        <a:lstStyle/>
        <a:p>
          <a:r>
            <a:rPr lang="en-GB"/>
            <a:t>Student clustering using KMeans to identify High, Average, and Low performers</a:t>
          </a:r>
          <a:endParaRPr lang="en-US"/>
        </a:p>
      </dgm:t>
    </dgm:pt>
    <dgm:pt modelId="{69FC5CC1-E8E9-412D-BFF6-88D6F0436771}" type="parTrans" cxnId="{551DCE4B-77DC-4F4E-AACA-3088C968E762}">
      <dgm:prSet/>
      <dgm:spPr/>
      <dgm:t>
        <a:bodyPr/>
        <a:lstStyle/>
        <a:p>
          <a:endParaRPr lang="en-US"/>
        </a:p>
      </dgm:t>
    </dgm:pt>
    <dgm:pt modelId="{3C40E974-C9AF-4AAA-A9F4-E28DD9DA4C29}" type="sibTrans" cxnId="{551DCE4B-77DC-4F4E-AACA-3088C968E762}">
      <dgm:prSet/>
      <dgm:spPr/>
      <dgm:t>
        <a:bodyPr/>
        <a:lstStyle/>
        <a:p>
          <a:endParaRPr lang="en-US"/>
        </a:p>
      </dgm:t>
    </dgm:pt>
    <dgm:pt modelId="{AEF8DA4C-1EE0-4A79-A1F0-4D8392626429}" type="pres">
      <dgm:prSet presAssocID="{070BD1DE-93DD-437F-9149-2FC4C39A489D}" presName="root" presStyleCnt="0">
        <dgm:presLayoutVars>
          <dgm:dir/>
          <dgm:resizeHandles val="exact"/>
        </dgm:presLayoutVars>
      </dgm:prSet>
      <dgm:spPr/>
    </dgm:pt>
    <dgm:pt modelId="{C7EB5357-B8C9-4D25-A2E6-A4ECCCBCE1D7}" type="pres">
      <dgm:prSet presAssocID="{4BC82573-4F82-4BD2-AEB2-865E36DD7269}" presName="compNode" presStyleCnt="0"/>
      <dgm:spPr/>
    </dgm:pt>
    <dgm:pt modelId="{85E16B2A-CF8A-4ED6-BA1E-3818DCEA7DD2}" type="pres">
      <dgm:prSet presAssocID="{4BC82573-4F82-4BD2-AEB2-865E36DD7269}" presName="bgRect" presStyleLbl="bgShp" presStyleIdx="0" presStyleCnt="2"/>
      <dgm:spPr/>
    </dgm:pt>
    <dgm:pt modelId="{6E7E62DD-EBB7-4B9E-AE46-E8F375415E81}" type="pres">
      <dgm:prSet presAssocID="{4BC82573-4F82-4BD2-AEB2-865E36DD72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AD3D4C7-CF81-44B3-B1B4-D674D89F52F7}" type="pres">
      <dgm:prSet presAssocID="{4BC82573-4F82-4BD2-AEB2-865E36DD7269}" presName="spaceRect" presStyleCnt="0"/>
      <dgm:spPr/>
    </dgm:pt>
    <dgm:pt modelId="{5DC1858B-DB80-4FFB-9D29-7D975240FA59}" type="pres">
      <dgm:prSet presAssocID="{4BC82573-4F82-4BD2-AEB2-865E36DD7269}" presName="parTx" presStyleLbl="revTx" presStyleIdx="0" presStyleCnt="2">
        <dgm:presLayoutVars>
          <dgm:chMax val="0"/>
          <dgm:chPref val="0"/>
        </dgm:presLayoutVars>
      </dgm:prSet>
      <dgm:spPr/>
    </dgm:pt>
    <dgm:pt modelId="{B72BDB9E-9C7F-4F82-82A4-E1D178E02F25}" type="pres">
      <dgm:prSet presAssocID="{ACA69915-A12C-4990-AE95-CA4AC6DAF9B9}" presName="sibTrans" presStyleCnt="0"/>
      <dgm:spPr/>
    </dgm:pt>
    <dgm:pt modelId="{4804ABB3-ABBD-4FED-840B-BACBE0CC3A36}" type="pres">
      <dgm:prSet presAssocID="{E4A1D65B-817C-47F2-8BFD-A4134C6611B7}" presName="compNode" presStyleCnt="0"/>
      <dgm:spPr/>
    </dgm:pt>
    <dgm:pt modelId="{09CB5DA5-8E00-464F-AD29-0CA19E87525E}" type="pres">
      <dgm:prSet presAssocID="{E4A1D65B-817C-47F2-8BFD-A4134C6611B7}" presName="bgRect" presStyleLbl="bgShp" presStyleIdx="1" presStyleCnt="2"/>
      <dgm:spPr/>
    </dgm:pt>
    <dgm:pt modelId="{4FFA2046-EC57-4508-B9DF-1AD056FAF722}" type="pres">
      <dgm:prSet presAssocID="{E4A1D65B-817C-47F2-8BFD-A4134C6611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A7EEC24B-F6B5-44BA-9799-BBDE7619D9FE}" type="pres">
      <dgm:prSet presAssocID="{E4A1D65B-817C-47F2-8BFD-A4134C6611B7}" presName="spaceRect" presStyleCnt="0"/>
      <dgm:spPr/>
    </dgm:pt>
    <dgm:pt modelId="{E33D0CA3-D90F-4EC4-A845-E478B2FC899C}" type="pres">
      <dgm:prSet presAssocID="{E4A1D65B-817C-47F2-8BFD-A4134C6611B7}" presName="parTx" presStyleLbl="revTx" presStyleIdx="1" presStyleCnt="2">
        <dgm:presLayoutVars>
          <dgm:chMax val="0"/>
          <dgm:chPref val="0"/>
        </dgm:presLayoutVars>
      </dgm:prSet>
      <dgm:spPr/>
    </dgm:pt>
  </dgm:ptLst>
  <dgm:cxnLst>
    <dgm:cxn modelId="{3AE4BA65-9E48-4DF2-8187-2E4976FD7683}" type="presOf" srcId="{E4A1D65B-817C-47F2-8BFD-A4134C6611B7}" destId="{E33D0CA3-D90F-4EC4-A845-E478B2FC899C}" srcOrd="0" destOrd="0" presId="urn:microsoft.com/office/officeart/2018/2/layout/IconVerticalSolidList"/>
    <dgm:cxn modelId="{551DCE4B-77DC-4F4E-AACA-3088C968E762}" srcId="{070BD1DE-93DD-437F-9149-2FC4C39A489D}" destId="{E4A1D65B-817C-47F2-8BFD-A4134C6611B7}" srcOrd="1" destOrd="0" parTransId="{69FC5CC1-E8E9-412D-BFF6-88D6F0436771}" sibTransId="{3C40E974-C9AF-4AAA-A9F4-E28DD9DA4C29}"/>
    <dgm:cxn modelId="{4BCF159D-B4DD-4238-890C-A616956B93C4}" type="presOf" srcId="{070BD1DE-93DD-437F-9149-2FC4C39A489D}" destId="{AEF8DA4C-1EE0-4A79-A1F0-4D8392626429}" srcOrd="0" destOrd="0" presId="urn:microsoft.com/office/officeart/2018/2/layout/IconVerticalSolidList"/>
    <dgm:cxn modelId="{5C546DC7-C772-4148-BA53-9933C648E493}" type="presOf" srcId="{4BC82573-4F82-4BD2-AEB2-865E36DD7269}" destId="{5DC1858B-DB80-4FFB-9D29-7D975240FA59}" srcOrd="0" destOrd="0" presId="urn:microsoft.com/office/officeart/2018/2/layout/IconVerticalSolidList"/>
    <dgm:cxn modelId="{E03186FB-580E-491A-80F7-74431AB34F8A}" srcId="{070BD1DE-93DD-437F-9149-2FC4C39A489D}" destId="{4BC82573-4F82-4BD2-AEB2-865E36DD7269}" srcOrd="0" destOrd="0" parTransId="{52A7A5C5-ED2D-4E4D-A533-FE3186596F08}" sibTransId="{ACA69915-A12C-4990-AE95-CA4AC6DAF9B9}"/>
    <dgm:cxn modelId="{AC6FC65C-52F6-4326-9D21-F84149CC572A}" type="presParOf" srcId="{AEF8DA4C-1EE0-4A79-A1F0-4D8392626429}" destId="{C7EB5357-B8C9-4D25-A2E6-A4ECCCBCE1D7}" srcOrd="0" destOrd="0" presId="urn:microsoft.com/office/officeart/2018/2/layout/IconVerticalSolidList"/>
    <dgm:cxn modelId="{34CF90FB-FDAD-4EE9-BF7E-E06486A932B1}" type="presParOf" srcId="{C7EB5357-B8C9-4D25-A2E6-A4ECCCBCE1D7}" destId="{85E16B2A-CF8A-4ED6-BA1E-3818DCEA7DD2}" srcOrd="0" destOrd="0" presId="urn:microsoft.com/office/officeart/2018/2/layout/IconVerticalSolidList"/>
    <dgm:cxn modelId="{8364A882-7EE2-45C2-B3BE-ABEBEB4BF2BE}" type="presParOf" srcId="{C7EB5357-B8C9-4D25-A2E6-A4ECCCBCE1D7}" destId="{6E7E62DD-EBB7-4B9E-AE46-E8F375415E81}" srcOrd="1" destOrd="0" presId="urn:microsoft.com/office/officeart/2018/2/layout/IconVerticalSolidList"/>
    <dgm:cxn modelId="{94EA99D3-4B9B-4C97-A8EC-A3F7D348506C}" type="presParOf" srcId="{C7EB5357-B8C9-4D25-A2E6-A4ECCCBCE1D7}" destId="{0AD3D4C7-CF81-44B3-B1B4-D674D89F52F7}" srcOrd="2" destOrd="0" presId="urn:microsoft.com/office/officeart/2018/2/layout/IconVerticalSolidList"/>
    <dgm:cxn modelId="{45E4ECA3-E718-4AFF-AF2A-4EBA00F082BE}" type="presParOf" srcId="{C7EB5357-B8C9-4D25-A2E6-A4ECCCBCE1D7}" destId="{5DC1858B-DB80-4FFB-9D29-7D975240FA59}" srcOrd="3" destOrd="0" presId="urn:microsoft.com/office/officeart/2018/2/layout/IconVerticalSolidList"/>
    <dgm:cxn modelId="{4FF55126-553B-49E3-9DDF-FE0941E222C1}" type="presParOf" srcId="{AEF8DA4C-1EE0-4A79-A1F0-4D8392626429}" destId="{B72BDB9E-9C7F-4F82-82A4-E1D178E02F25}" srcOrd="1" destOrd="0" presId="urn:microsoft.com/office/officeart/2018/2/layout/IconVerticalSolidList"/>
    <dgm:cxn modelId="{D4900B2E-D707-4667-AAE4-345A163A0E48}" type="presParOf" srcId="{AEF8DA4C-1EE0-4A79-A1F0-4D8392626429}" destId="{4804ABB3-ABBD-4FED-840B-BACBE0CC3A36}" srcOrd="2" destOrd="0" presId="urn:microsoft.com/office/officeart/2018/2/layout/IconVerticalSolidList"/>
    <dgm:cxn modelId="{56A1CEEB-E93C-41B8-B806-E9B88DC91008}" type="presParOf" srcId="{4804ABB3-ABBD-4FED-840B-BACBE0CC3A36}" destId="{09CB5DA5-8E00-464F-AD29-0CA19E87525E}" srcOrd="0" destOrd="0" presId="urn:microsoft.com/office/officeart/2018/2/layout/IconVerticalSolidList"/>
    <dgm:cxn modelId="{D24D0494-9027-4BA5-9510-44B631711B16}" type="presParOf" srcId="{4804ABB3-ABBD-4FED-840B-BACBE0CC3A36}" destId="{4FFA2046-EC57-4508-B9DF-1AD056FAF722}" srcOrd="1" destOrd="0" presId="urn:microsoft.com/office/officeart/2018/2/layout/IconVerticalSolidList"/>
    <dgm:cxn modelId="{DC6F0869-9DBC-44CE-AF31-9DBD769D0BEB}" type="presParOf" srcId="{4804ABB3-ABBD-4FED-840B-BACBE0CC3A36}" destId="{A7EEC24B-F6B5-44BA-9799-BBDE7619D9FE}" srcOrd="2" destOrd="0" presId="urn:microsoft.com/office/officeart/2018/2/layout/IconVerticalSolidList"/>
    <dgm:cxn modelId="{EEC22EE3-4DEF-46BA-9CDA-0CF5D810D637}" type="presParOf" srcId="{4804ABB3-ABBD-4FED-840B-BACBE0CC3A36}" destId="{E33D0CA3-D90F-4EC4-A845-E478B2FC89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B43049-7A1F-48C4-B9E9-6A84552DC4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3FD4DF-C449-46A7-A61E-23F58780602B}">
      <dgm:prSet/>
      <dgm:spPr/>
      <dgm:t>
        <a:bodyPr/>
        <a:lstStyle/>
        <a:p>
          <a:r>
            <a:rPr lang="en-GB"/>
            <a:t>Faced issues with Jinja templates, data formatting, and integrating machine learning. </a:t>
          </a:r>
          <a:endParaRPr lang="en-US"/>
        </a:p>
      </dgm:t>
    </dgm:pt>
    <dgm:pt modelId="{F340EF78-5421-4CC7-B98A-AAACBB482356}" type="parTrans" cxnId="{65CCC9F9-8F3E-4C5A-AFFB-8AD65A0047ED}">
      <dgm:prSet/>
      <dgm:spPr/>
      <dgm:t>
        <a:bodyPr/>
        <a:lstStyle/>
        <a:p>
          <a:endParaRPr lang="en-US"/>
        </a:p>
      </dgm:t>
    </dgm:pt>
    <dgm:pt modelId="{687BC425-DD8A-412F-96CE-436C9DC5DC04}" type="sibTrans" cxnId="{65CCC9F9-8F3E-4C5A-AFFB-8AD65A0047ED}">
      <dgm:prSet/>
      <dgm:spPr/>
      <dgm:t>
        <a:bodyPr/>
        <a:lstStyle/>
        <a:p>
          <a:endParaRPr lang="en-US"/>
        </a:p>
      </dgm:t>
    </dgm:pt>
    <dgm:pt modelId="{705A832F-380D-4C1C-8984-9C01033B115F}">
      <dgm:prSet/>
      <dgm:spPr/>
      <dgm:t>
        <a:bodyPr/>
        <a:lstStyle/>
        <a:p>
          <a:r>
            <a:rPr lang="en-GB"/>
            <a:t>Learned how to debug Flask apps, preprocess data for ML, and deploy full-stack applications.</a:t>
          </a:r>
          <a:endParaRPr lang="en-US"/>
        </a:p>
      </dgm:t>
    </dgm:pt>
    <dgm:pt modelId="{BD23CF58-A5B9-434D-94C7-E46B3D0F555E}" type="parTrans" cxnId="{5A15F674-102F-49C8-84C3-8CA7E041D4BA}">
      <dgm:prSet/>
      <dgm:spPr/>
      <dgm:t>
        <a:bodyPr/>
        <a:lstStyle/>
        <a:p>
          <a:endParaRPr lang="en-US"/>
        </a:p>
      </dgm:t>
    </dgm:pt>
    <dgm:pt modelId="{4C256A7D-B437-42E0-984E-D8C070D20270}" type="sibTrans" cxnId="{5A15F674-102F-49C8-84C3-8CA7E041D4BA}">
      <dgm:prSet/>
      <dgm:spPr/>
      <dgm:t>
        <a:bodyPr/>
        <a:lstStyle/>
        <a:p>
          <a:endParaRPr lang="en-US"/>
        </a:p>
      </dgm:t>
    </dgm:pt>
    <dgm:pt modelId="{2430E649-E17E-4E6A-8F8F-FF467C0B5C4D}" type="pres">
      <dgm:prSet presAssocID="{E9B43049-7A1F-48C4-B9E9-6A84552DC4F0}" presName="root" presStyleCnt="0">
        <dgm:presLayoutVars>
          <dgm:dir/>
          <dgm:resizeHandles val="exact"/>
        </dgm:presLayoutVars>
      </dgm:prSet>
      <dgm:spPr/>
    </dgm:pt>
    <dgm:pt modelId="{F9A26C80-08EE-4611-A534-DBB99DAD931A}" type="pres">
      <dgm:prSet presAssocID="{FE3FD4DF-C449-46A7-A61E-23F58780602B}" presName="compNode" presStyleCnt="0"/>
      <dgm:spPr/>
    </dgm:pt>
    <dgm:pt modelId="{675C935B-6C67-411B-A5CC-B721DBF714FC}" type="pres">
      <dgm:prSet presAssocID="{FE3FD4DF-C449-46A7-A61E-23F58780602B}" presName="bgRect" presStyleLbl="bgShp" presStyleIdx="0" presStyleCnt="2"/>
      <dgm:spPr/>
    </dgm:pt>
    <dgm:pt modelId="{0C55B032-E19D-454B-87D0-AFB73A5D5ADC}" type="pres">
      <dgm:prSet presAssocID="{FE3FD4DF-C449-46A7-A61E-23F5878060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CFED001-5760-4AD5-AED2-1D379B1C5FEC}" type="pres">
      <dgm:prSet presAssocID="{FE3FD4DF-C449-46A7-A61E-23F58780602B}" presName="spaceRect" presStyleCnt="0"/>
      <dgm:spPr/>
    </dgm:pt>
    <dgm:pt modelId="{1E2EAB30-677E-445F-968E-9106DD4EFBA6}" type="pres">
      <dgm:prSet presAssocID="{FE3FD4DF-C449-46A7-A61E-23F58780602B}" presName="parTx" presStyleLbl="revTx" presStyleIdx="0" presStyleCnt="2">
        <dgm:presLayoutVars>
          <dgm:chMax val="0"/>
          <dgm:chPref val="0"/>
        </dgm:presLayoutVars>
      </dgm:prSet>
      <dgm:spPr/>
    </dgm:pt>
    <dgm:pt modelId="{73674BA5-D42A-4F16-8967-9D5FF57BC7CF}" type="pres">
      <dgm:prSet presAssocID="{687BC425-DD8A-412F-96CE-436C9DC5DC04}" presName="sibTrans" presStyleCnt="0"/>
      <dgm:spPr/>
    </dgm:pt>
    <dgm:pt modelId="{30257607-A0F4-40BD-9335-9893E1DD45FD}" type="pres">
      <dgm:prSet presAssocID="{705A832F-380D-4C1C-8984-9C01033B115F}" presName="compNode" presStyleCnt="0"/>
      <dgm:spPr/>
    </dgm:pt>
    <dgm:pt modelId="{EED52BFB-68DC-4DCD-AC10-347C172972C4}" type="pres">
      <dgm:prSet presAssocID="{705A832F-380D-4C1C-8984-9C01033B115F}" presName="bgRect" presStyleLbl="bgShp" presStyleIdx="1" presStyleCnt="2"/>
      <dgm:spPr/>
    </dgm:pt>
    <dgm:pt modelId="{4D893DCF-2311-4D16-9113-E00022975D72}" type="pres">
      <dgm:prSet presAssocID="{705A832F-380D-4C1C-8984-9C01033B11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79F8C909-0C77-4DC2-A0C6-65C184BDEA42}" type="pres">
      <dgm:prSet presAssocID="{705A832F-380D-4C1C-8984-9C01033B115F}" presName="spaceRect" presStyleCnt="0"/>
      <dgm:spPr/>
    </dgm:pt>
    <dgm:pt modelId="{5E1B7245-F2E0-44E5-B674-90EB7448E024}" type="pres">
      <dgm:prSet presAssocID="{705A832F-380D-4C1C-8984-9C01033B115F}" presName="parTx" presStyleLbl="revTx" presStyleIdx="1" presStyleCnt="2">
        <dgm:presLayoutVars>
          <dgm:chMax val="0"/>
          <dgm:chPref val="0"/>
        </dgm:presLayoutVars>
      </dgm:prSet>
      <dgm:spPr/>
    </dgm:pt>
  </dgm:ptLst>
  <dgm:cxnLst>
    <dgm:cxn modelId="{27989604-CC16-478D-B839-8643C6420718}" type="presOf" srcId="{FE3FD4DF-C449-46A7-A61E-23F58780602B}" destId="{1E2EAB30-677E-445F-968E-9106DD4EFBA6}" srcOrd="0" destOrd="0" presId="urn:microsoft.com/office/officeart/2018/2/layout/IconVerticalSolidList"/>
    <dgm:cxn modelId="{5A15F674-102F-49C8-84C3-8CA7E041D4BA}" srcId="{E9B43049-7A1F-48C4-B9E9-6A84552DC4F0}" destId="{705A832F-380D-4C1C-8984-9C01033B115F}" srcOrd="1" destOrd="0" parTransId="{BD23CF58-A5B9-434D-94C7-E46B3D0F555E}" sibTransId="{4C256A7D-B437-42E0-984E-D8C070D20270}"/>
    <dgm:cxn modelId="{C2E32C8B-9DA0-47B6-B635-C1408E8B8815}" type="presOf" srcId="{705A832F-380D-4C1C-8984-9C01033B115F}" destId="{5E1B7245-F2E0-44E5-B674-90EB7448E024}" srcOrd="0" destOrd="0" presId="urn:microsoft.com/office/officeart/2018/2/layout/IconVerticalSolidList"/>
    <dgm:cxn modelId="{B69813C4-1727-4376-82E2-1054F7FB44A7}" type="presOf" srcId="{E9B43049-7A1F-48C4-B9E9-6A84552DC4F0}" destId="{2430E649-E17E-4E6A-8F8F-FF467C0B5C4D}" srcOrd="0" destOrd="0" presId="urn:microsoft.com/office/officeart/2018/2/layout/IconVerticalSolidList"/>
    <dgm:cxn modelId="{65CCC9F9-8F3E-4C5A-AFFB-8AD65A0047ED}" srcId="{E9B43049-7A1F-48C4-B9E9-6A84552DC4F0}" destId="{FE3FD4DF-C449-46A7-A61E-23F58780602B}" srcOrd="0" destOrd="0" parTransId="{F340EF78-5421-4CC7-B98A-AAACBB482356}" sibTransId="{687BC425-DD8A-412F-96CE-436C9DC5DC04}"/>
    <dgm:cxn modelId="{276880B7-898A-4DC5-ACAC-A95A1968A71F}" type="presParOf" srcId="{2430E649-E17E-4E6A-8F8F-FF467C0B5C4D}" destId="{F9A26C80-08EE-4611-A534-DBB99DAD931A}" srcOrd="0" destOrd="0" presId="urn:microsoft.com/office/officeart/2018/2/layout/IconVerticalSolidList"/>
    <dgm:cxn modelId="{9970269C-F575-4B6B-BDD1-09EA6A080965}" type="presParOf" srcId="{F9A26C80-08EE-4611-A534-DBB99DAD931A}" destId="{675C935B-6C67-411B-A5CC-B721DBF714FC}" srcOrd="0" destOrd="0" presId="urn:microsoft.com/office/officeart/2018/2/layout/IconVerticalSolidList"/>
    <dgm:cxn modelId="{6DFE3C81-074F-4135-BA88-40A36DA25C23}" type="presParOf" srcId="{F9A26C80-08EE-4611-A534-DBB99DAD931A}" destId="{0C55B032-E19D-454B-87D0-AFB73A5D5ADC}" srcOrd="1" destOrd="0" presId="urn:microsoft.com/office/officeart/2018/2/layout/IconVerticalSolidList"/>
    <dgm:cxn modelId="{3E6AE497-AB2C-4BD2-850C-A9697521BDEA}" type="presParOf" srcId="{F9A26C80-08EE-4611-A534-DBB99DAD931A}" destId="{2CFED001-5760-4AD5-AED2-1D379B1C5FEC}" srcOrd="2" destOrd="0" presId="urn:microsoft.com/office/officeart/2018/2/layout/IconVerticalSolidList"/>
    <dgm:cxn modelId="{B709550C-7979-45D1-AF55-6490DCC33052}" type="presParOf" srcId="{F9A26C80-08EE-4611-A534-DBB99DAD931A}" destId="{1E2EAB30-677E-445F-968E-9106DD4EFBA6}" srcOrd="3" destOrd="0" presId="urn:microsoft.com/office/officeart/2018/2/layout/IconVerticalSolidList"/>
    <dgm:cxn modelId="{3CE42A18-8CC9-4B1C-A07D-ACD3CD14BF7C}" type="presParOf" srcId="{2430E649-E17E-4E6A-8F8F-FF467C0B5C4D}" destId="{73674BA5-D42A-4F16-8967-9D5FF57BC7CF}" srcOrd="1" destOrd="0" presId="urn:microsoft.com/office/officeart/2018/2/layout/IconVerticalSolidList"/>
    <dgm:cxn modelId="{CFDBE928-2428-4E39-848B-75A46FC9B4AD}" type="presParOf" srcId="{2430E649-E17E-4E6A-8F8F-FF467C0B5C4D}" destId="{30257607-A0F4-40BD-9335-9893E1DD45FD}" srcOrd="2" destOrd="0" presId="urn:microsoft.com/office/officeart/2018/2/layout/IconVerticalSolidList"/>
    <dgm:cxn modelId="{3B477C6F-350E-4FC7-8C57-A384EE9022B0}" type="presParOf" srcId="{30257607-A0F4-40BD-9335-9893E1DD45FD}" destId="{EED52BFB-68DC-4DCD-AC10-347C172972C4}" srcOrd="0" destOrd="0" presId="urn:microsoft.com/office/officeart/2018/2/layout/IconVerticalSolidList"/>
    <dgm:cxn modelId="{2F6E0008-7EE1-448E-830D-B3284285710E}" type="presParOf" srcId="{30257607-A0F4-40BD-9335-9893E1DD45FD}" destId="{4D893DCF-2311-4D16-9113-E00022975D72}" srcOrd="1" destOrd="0" presId="urn:microsoft.com/office/officeart/2018/2/layout/IconVerticalSolidList"/>
    <dgm:cxn modelId="{844F9FCD-1B5F-4330-8889-69A944F4BC1E}" type="presParOf" srcId="{30257607-A0F4-40BD-9335-9893E1DD45FD}" destId="{79F8C909-0C77-4DC2-A0C6-65C184BDEA42}" srcOrd="2" destOrd="0" presId="urn:microsoft.com/office/officeart/2018/2/layout/IconVerticalSolidList"/>
    <dgm:cxn modelId="{EC41F0BA-E28F-4A1E-AA0C-AF61A014E65C}" type="presParOf" srcId="{30257607-A0F4-40BD-9335-9893E1DD45FD}" destId="{5E1B7245-F2E0-44E5-B674-90EB7448E0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281586-7958-4DF9-9EC3-5536645D50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3BE0C8-C0CD-4A93-81F8-E5D96DEC57D1}">
      <dgm:prSet/>
      <dgm:spPr/>
      <dgm:t>
        <a:bodyPr/>
        <a:lstStyle/>
        <a:p>
          <a:r>
            <a:rPr lang="en-GB"/>
            <a:t>1.Integrate a secure database with role-based access control for administrators, teachers, and students.</a:t>
          </a:r>
          <a:endParaRPr lang="en-US"/>
        </a:p>
      </dgm:t>
    </dgm:pt>
    <dgm:pt modelId="{C22BC7FF-80FF-4619-87A3-929C3A58C46D}" type="parTrans" cxnId="{CC0B9EF1-E242-4420-88C6-613FD5BA1182}">
      <dgm:prSet/>
      <dgm:spPr/>
      <dgm:t>
        <a:bodyPr/>
        <a:lstStyle/>
        <a:p>
          <a:endParaRPr lang="en-US"/>
        </a:p>
      </dgm:t>
    </dgm:pt>
    <dgm:pt modelId="{13CED765-5D43-42E6-A4E1-11D898C55FE2}" type="sibTrans" cxnId="{CC0B9EF1-E242-4420-88C6-613FD5BA1182}">
      <dgm:prSet/>
      <dgm:spPr/>
      <dgm:t>
        <a:bodyPr/>
        <a:lstStyle/>
        <a:p>
          <a:endParaRPr lang="en-US"/>
        </a:p>
      </dgm:t>
    </dgm:pt>
    <dgm:pt modelId="{B37ED1A0-267D-40D4-B96E-F631D23C9CCD}">
      <dgm:prSet/>
      <dgm:spPr/>
      <dgm:t>
        <a:bodyPr/>
        <a:lstStyle/>
        <a:p>
          <a:r>
            <a:rPr lang="en-GB"/>
            <a:t>2.Add features like automated performance report emails and subject-wise grade prediction.</a:t>
          </a:r>
          <a:endParaRPr lang="en-US"/>
        </a:p>
      </dgm:t>
    </dgm:pt>
    <dgm:pt modelId="{4CF54017-E1BC-49EC-AB64-A0D908DDFF62}" type="parTrans" cxnId="{F442D6AE-17DC-4B88-B60E-81815998BF64}">
      <dgm:prSet/>
      <dgm:spPr/>
      <dgm:t>
        <a:bodyPr/>
        <a:lstStyle/>
        <a:p>
          <a:endParaRPr lang="en-US"/>
        </a:p>
      </dgm:t>
    </dgm:pt>
    <dgm:pt modelId="{D6577034-BA29-4F4C-B92B-F477DD7FEB53}" type="sibTrans" cxnId="{F442D6AE-17DC-4B88-B60E-81815998BF64}">
      <dgm:prSet/>
      <dgm:spPr/>
      <dgm:t>
        <a:bodyPr/>
        <a:lstStyle/>
        <a:p>
          <a:endParaRPr lang="en-US"/>
        </a:p>
      </dgm:t>
    </dgm:pt>
    <dgm:pt modelId="{7861FD92-5EA5-40EA-9CDC-C1BD9E13FC5F}">
      <dgm:prSet/>
      <dgm:spPr/>
      <dgm:t>
        <a:bodyPr/>
        <a:lstStyle/>
        <a:p>
          <a:r>
            <a:rPr lang="en-GB"/>
            <a:t>3.Enable semester-wise analytics to enhance academic insights and system scalability.</a:t>
          </a:r>
          <a:endParaRPr lang="en-US"/>
        </a:p>
      </dgm:t>
    </dgm:pt>
    <dgm:pt modelId="{4C69D6ED-BAD7-462D-90CB-B74A9037B1D5}" type="parTrans" cxnId="{FB70AC8F-8E1A-41C9-A3EB-C2E04CFF8886}">
      <dgm:prSet/>
      <dgm:spPr/>
      <dgm:t>
        <a:bodyPr/>
        <a:lstStyle/>
        <a:p>
          <a:endParaRPr lang="en-US"/>
        </a:p>
      </dgm:t>
    </dgm:pt>
    <dgm:pt modelId="{464823C0-8DB2-4BF1-BF5A-21D4EB5C6675}" type="sibTrans" cxnId="{FB70AC8F-8E1A-41C9-A3EB-C2E04CFF8886}">
      <dgm:prSet/>
      <dgm:spPr/>
      <dgm:t>
        <a:bodyPr/>
        <a:lstStyle/>
        <a:p>
          <a:endParaRPr lang="en-US"/>
        </a:p>
      </dgm:t>
    </dgm:pt>
    <dgm:pt modelId="{100DEF0A-E0F5-4277-A22A-D54318032B3C}" type="pres">
      <dgm:prSet presAssocID="{DA281586-7958-4DF9-9EC3-5536645D5078}" presName="root" presStyleCnt="0">
        <dgm:presLayoutVars>
          <dgm:dir/>
          <dgm:resizeHandles val="exact"/>
        </dgm:presLayoutVars>
      </dgm:prSet>
      <dgm:spPr/>
    </dgm:pt>
    <dgm:pt modelId="{4101288D-0006-47FC-BC32-38A8AA127BEB}" type="pres">
      <dgm:prSet presAssocID="{083BE0C8-C0CD-4A93-81F8-E5D96DEC57D1}" presName="compNode" presStyleCnt="0"/>
      <dgm:spPr/>
    </dgm:pt>
    <dgm:pt modelId="{C8C53887-7159-4605-99A6-DD05E9091D7A}" type="pres">
      <dgm:prSet presAssocID="{083BE0C8-C0CD-4A93-81F8-E5D96DEC57D1}" presName="bgRect" presStyleLbl="bgShp" presStyleIdx="0" presStyleCnt="3"/>
      <dgm:spPr>
        <a:solidFill>
          <a:schemeClr val="accent1">
            <a:lumMod val="60000"/>
            <a:lumOff val="40000"/>
          </a:schemeClr>
        </a:solidFill>
      </dgm:spPr>
    </dgm:pt>
    <dgm:pt modelId="{78D2A89F-D80C-4946-9F83-918EE3CCE70C}" type="pres">
      <dgm:prSet presAssocID="{083BE0C8-C0CD-4A93-81F8-E5D96DEC57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B41C72D-3009-485F-9583-554DA3A9BF8E}" type="pres">
      <dgm:prSet presAssocID="{083BE0C8-C0CD-4A93-81F8-E5D96DEC57D1}" presName="spaceRect" presStyleCnt="0"/>
      <dgm:spPr/>
    </dgm:pt>
    <dgm:pt modelId="{A64C0567-0399-4372-A966-8F7825E1DF0B}" type="pres">
      <dgm:prSet presAssocID="{083BE0C8-C0CD-4A93-81F8-E5D96DEC57D1}" presName="parTx" presStyleLbl="revTx" presStyleIdx="0" presStyleCnt="3">
        <dgm:presLayoutVars>
          <dgm:chMax val="0"/>
          <dgm:chPref val="0"/>
        </dgm:presLayoutVars>
      </dgm:prSet>
      <dgm:spPr/>
    </dgm:pt>
    <dgm:pt modelId="{0E2EB595-6446-4FF7-B674-E30C826DF998}" type="pres">
      <dgm:prSet presAssocID="{13CED765-5D43-42E6-A4E1-11D898C55FE2}" presName="sibTrans" presStyleCnt="0"/>
      <dgm:spPr/>
    </dgm:pt>
    <dgm:pt modelId="{5DF7AC61-E1CE-464A-AC76-320B5009332E}" type="pres">
      <dgm:prSet presAssocID="{B37ED1A0-267D-40D4-B96E-F631D23C9CCD}" presName="compNode" presStyleCnt="0"/>
      <dgm:spPr/>
    </dgm:pt>
    <dgm:pt modelId="{9B116063-ADD0-4970-B73B-ED203007E790}" type="pres">
      <dgm:prSet presAssocID="{B37ED1A0-267D-40D4-B96E-F631D23C9CCD}" presName="bgRect" presStyleLbl="bgShp" presStyleIdx="1" presStyleCnt="3"/>
      <dgm:spPr>
        <a:solidFill>
          <a:schemeClr val="accent1">
            <a:lumMod val="75000"/>
          </a:schemeClr>
        </a:solidFill>
      </dgm:spPr>
    </dgm:pt>
    <dgm:pt modelId="{B3CC81DA-A5A5-4F65-8D74-881DC5675DBF}" type="pres">
      <dgm:prSet presAssocID="{B37ED1A0-267D-40D4-B96E-F631D23C9C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ail"/>
        </a:ext>
      </dgm:extLst>
    </dgm:pt>
    <dgm:pt modelId="{1479C3F2-F298-4CC9-9EB0-7DA610DCEFEB}" type="pres">
      <dgm:prSet presAssocID="{B37ED1A0-267D-40D4-B96E-F631D23C9CCD}" presName="spaceRect" presStyleCnt="0"/>
      <dgm:spPr/>
    </dgm:pt>
    <dgm:pt modelId="{D6235E32-0170-44BD-BE63-4E01BEE1769B}" type="pres">
      <dgm:prSet presAssocID="{B37ED1A0-267D-40D4-B96E-F631D23C9CCD}" presName="parTx" presStyleLbl="revTx" presStyleIdx="1" presStyleCnt="3">
        <dgm:presLayoutVars>
          <dgm:chMax val="0"/>
          <dgm:chPref val="0"/>
        </dgm:presLayoutVars>
      </dgm:prSet>
      <dgm:spPr>
        <a:solidFill>
          <a:schemeClr val="accent1">
            <a:lumMod val="75000"/>
          </a:schemeClr>
        </a:solidFill>
      </dgm:spPr>
    </dgm:pt>
    <dgm:pt modelId="{D33CFAFE-1552-4508-B9EA-846037EE2C97}" type="pres">
      <dgm:prSet presAssocID="{D6577034-BA29-4F4C-B92B-F477DD7FEB53}" presName="sibTrans" presStyleCnt="0"/>
      <dgm:spPr/>
    </dgm:pt>
    <dgm:pt modelId="{00132230-36AC-4A61-9454-D77AB4C9B4D9}" type="pres">
      <dgm:prSet presAssocID="{7861FD92-5EA5-40EA-9CDC-C1BD9E13FC5F}" presName="compNode" presStyleCnt="0"/>
      <dgm:spPr/>
    </dgm:pt>
    <dgm:pt modelId="{31F580F2-4F3E-4549-9A14-D010AEDC4AA0}" type="pres">
      <dgm:prSet presAssocID="{7861FD92-5EA5-40EA-9CDC-C1BD9E13FC5F}" presName="bgRect" presStyleLbl="bgShp" presStyleIdx="2" presStyleCnt="3"/>
      <dgm:spPr>
        <a:solidFill>
          <a:schemeClr val="accent1">
            <a:lumMod val="60000"/>
            <a:lumOff val="40000"/>
          </a:schemeClr>
        </a:solidFill>
      </dgm:spPr>
    </dgm:pt>
    <dgm:pt modelId="{794F44BC-8919-4715-B9F9-6940F9C1C122}" type="pres">
      <dgm:prSet presAssocID="{7861FD92-5EA5-40EA-9CDC-C1BD9E13FC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D4DC5AE-EFA3-4D0D-B1D3-3C5920EC57CD}" type="pres">
      <dgm:prSet presAssocID="{7861FD92-5EA5-40EA-9CDC-C1BD9E13FC5F}" presName="spaceRect" presStyleCnt="0"/>
      <dgm:spPr/>
    </dgm:pt>
    <dgm:pt modelId="{AFCE8838-52DC-4F6E-B1B8-F96BBF7D637A}" type="pres">
      <dgm:prSet presAssocID="{7861FD92-5EA5-40EA-9CDC-C1BD9E13FC5F}" presName="parTx" presStyleLbl="revTx" presStyleIdx="2" presStyleCnt="3">
        <dgm:presLayoutVars>
          <dgm:chMax val="0"/>
          <dgm:chPref val="0"/>
        </dgm:presLayoutVars>
      </dgm:prSet>
      <dgm:spPr>
        <a:solidFill>
          <a:schemeClr val="accent1">
            <a:lumMod val="60000"/>
            <a:lumOff val="40000"/>
          </a:schemeClr>
        </a:solidFill>
      </dgm:spPr>
    </dgm:pt>
  </dgm:ptLst>
  <dgm:cxnLst>
    <dgm:cxn modelId="{DCAFAB4D-B953-47D4-BA41-A79A40A6F0AB}" type="presOf" srcId="{DA281586-7958-4DF9-9EC3-5536645D5078}" destId="{100DEF0A-E0F5-4277-A22A-D54318032B3C}" srcOrd="0" destOrd="0" presId="urn:microsoft.com/office/officeart/2018/2/layout/IconVerticalSolidList"/>
    <dgm:cxn modelId="{FB70AC8F-8E1A-41C9-A3EB-C2E04CFF8886}" srcId="{DA281586-7958-4DF9-9EC3-5536645D5078}" destId="{7861FD92-5EA5-40EA-9CDC-C1BD9E13FC5F}" srcOrd="2" destOrd="0" parTransId="{4C69D6ED-BAD7-462D-90CB-B74A9037B1D5}" sibTransId="{464823C0-8DB2-4BF1-BF5A-21D4EB5C6675}"/>
    <dgm:cxn modelId="{F442D6AE-17DC-4B88-B60E-81815998BF64}" srcId="{DA281586-7958-4DF9-9EC3-5536645D5078}" destId="{B37ED1A0-267D-40D4-B96E-F631D23C9CCD}" srcOrd="1" destOrd="0" parTransId="{4CF54017-E1BC-49EC-AB64-A0D908DDFF62}" sibTransId="{D6577034-BA29-4F4C-B92B-F477DD7FEB53}"/>
    <dgm:cxn modelId="{16E685C7-2F5C-443A-B7A7-B6767C168BA1}" type="presOf" srcId="{083BE0C8-C0CD-4A93-81F8-E5D96DEC57D1}" destId="{A64C0567-0399-4372-A966-8F7825E1DF0B}" srcOrd="0" destOrd="0" presId="urn:microsoft.com/office/officeart/2018/2/layout/IconVerticalSolidList"/>
    <dgm:cxn modelId="{28E6C2DF-BF92-4CA3-A527-383472C3B7E0}" type="presOf" srcId="{7861FD92-5EA5-40EA-9CDC-C1BD9E13FC5F}" destId="{AFCE8838-52DC-4F6E-B1B8-F96BBF7D637A}" srcOrd="0" destOrd="0" presId="urn:microsoft.com/office/officeart/2018/2/layout/IconVerticalSolidList"/>
    <dgm:cxn modelId="{3C61D3DF-68DB-4FB2-8F07-6B33EE1AC7FB}" type="presOf" srcId="{B37ED1A0-267D-40D4-B96E-F631D23C9CCD}" destId="{D6235E32-0170-44BD-BE63-4E01BEE1769B}" srcOrd="0" destOrd="0" presId="urn:microsoft.com/office/officeart/2018/2/layout/IconVerticalSolidList"/>
    <dgm:cxn modelId="{CC0B9EF1-E242-4420-88C6-613FD5BA1182}" srcId="{DA281586-7958-4DF9-9EC3-5536645D5078}" destId="{083BE0C8-C0CD-4A93-81F8-E5D96DEC57D1}" srcOrd="0" destOrd="0" parTransId="{C22BC7FF-80FF-4619-87A3-929C3A58C46D}" sibTransId="{13CED765-5D43-42E6-A4E1-11D898C55FE2}"/>
    <dgm:cxn modelId="{D0F26994-7035-4856-8F74-A022CAD5BF91}" type="presParOf" srcId="{100DEF0A-E0F5-4277-A22A-D54318032B3C}" destId="{4101288D-0006-47FC-BC32-38A8AA127BEB}" srcOrd="0" destOrd="0" presId="urn:microsoft.com/office/officeart/2018/2/layout/IconVerticalSolidList"/>
    <dgm:cxn modelId="{7772745D-1CFC-4128-872D-E8B3E24F4FDE}" type="presParOf" srcId="{4101288D-0006-47FC-BC32-38A8AA127BEB}" destId="{C8C53887-7159-4605-99A6-DD05E9091D7A}" srcOrd="0" destOrd="0" presId="urn:microsoft.com/office/officeart/2018/2/layout/IconVerticalSolidList"/>
    <dgm:cxn modelId="{71B46090-634A-4D22-8F24-65B8F2DEFA5D}" type="presParOf" srcId="{4101288D-0006-47FC-BC32-38A8AA127BEB}" destId="{78D2A89F-D80C-4946-9F83-918EE3CCE70C}" srcOrd="1" destOrd="0" presId="urn:microsoft.com/office/officeart/2018/2/layout/IconVerticalSolidList"/>
    <dgm:cxn modelId="{202D90B6-8859-4164-91EE-0E88040143C2}" type="presParOf" srcId="{4101288D-0006-47FC-BC32-38A8AA127BEB}" destId="{8B41C72D-3009-485F-9583-554DA3A9BF8E}" srcOrd="2" destOrd="0" presId="urn:microsoft.com/office/officeart/2018/2/layout/IconVerticalSolidList"/>
    <dgm:cxn modelId="{8752066A-BBC9-4359-BC4B-DFCA33AD3046}" type="presParOf" srcId="{4101288D-0006-47FC-BC32-38A8AA127BEB}" destId="{A64C0567-0399-4372-A966-8F7825E1DF0B}" srcOrd="3" destOrd="0" presId="urn:microsoft.com/office/officeart/2018/2/layout/IconVerticalSolidList"/>
    <dgm:cxn modelId="{80168DC2-D739-4EC0-A5D1-F4ABD31B6BED}" type="presParOf" srcId="{100DEF0A-E0F5-4277-A22A-D54318032B3C}" destId="{0E2EB595-6446-4FF7-B674-E30C826DF998}" srcOrd="1" destOrd="0" presId="urn:microsoft.com/office/officeart/2018/2/layout/IconVerticalSolidList"/>
    <dgm:cxn modelId="{93981D95-C89F-455C-BB92-7ABE3F8F4563}" type="presParOf" srcId="{100DEF0A-E0F5-4277-A22A-D54318032B3C}" destId="{5DF7AC61-E1CE-464A-AC76-320B5009332E}" srcOrd="2" destOrd="0" presId="urn:microsoft.com/office/officeart/2018/2/layout/IconVerticalSolidList"/>
    <dgm:cxn modelId="{CED5B638-C73E-4AF1-97B7-92E65990B3BF}" type="presParOf" srcId="{5DF7AC61-E1CE-464A-AC76-320B5009332E}" destId="{9B116063-ADD0-4970-B73B-ED203007E790}" srcOrd="0" destOrd="0" presId="urn:microsoft.com/office/officeart/2018/2/layout/IconVerticalSolidList"/>
    <dgm:cxn modelId="{58800CE8-51E4-4885-AE2D-BA5121719FB5}" type="presParOf" srcId="{5DF7AC61-E1CE-464A-AC76-320B5009332E}" destId="{B3CC81DA-A5A5-4F65-8D74-881DC5675DBF}" srcOrd="1" destOrd="0" presId="urn:microsoft.com/office/officeart/2018/2/layout/IconVerticalSolidList"/>
    <dgm:cxn modelId="{B9A7D455-BBD8-455A-81B8-B79FD4108A2E}" type="presParOf" srcId="{5DF7AC61-E1CE-464A-AC76-320B5009332E}" destId="{1479C3F2-F298-4CC9-9EB0-7DA610DCEFEB}" srcOrd="2" destOrd="0" presId="urn:microsoft.com/office/officeart/2018/2/layout/IconVerticalSolidList"/>
    <dgm:cxn modelId="{BB82F5B1-6C0F-4025-9229-C1CF16FB160F}" type="presParOf" srcId="{5DF7AC61-E1CE-464A-AC76-320B5009332E}" destId="{D6235E32-0170-44BD-BE63-4E01BEE1769B}" srcOrd="3" destOrd="0" presId="urn:microsoft.com/office/officeart/2018/2/layout/IconVerticalSolidList"/>
    <dgm:cxn modelId="{AC3EFDA7-F271-4154-A7EA-712A160814EE}" type="presParOf" srcId="{100DEF0A-E0F5-4277-A22A-D54318032B3C}" destId="{D33CFAFE-1552-4508-B9EA-846037EE2C97}" srcOrd="3" destOrd="0" presId="urn:microsoft.com/office/officeart/2018/2/layout/IconVerticalSolidList"/>
    <dgm:cxn modelId="{B76EC413-0335-4A1E-AB01-B81B55AF0DDE}" type="presParOf" srcId="{100DEF0A-E0F5-4277-A22A-D54318032B3C}" destId="{00132230-36AC-4A61-9454-D77AB4C9B4D9}" srcOrd="4" destOrd="0" presId="urn:microsoft.com/office/officeart/2018/2/layout/IconVerticalSolidList"/>
    <dgm:cxn modelId="{9980ECFF-A588-47F1-A769-DE1D2A5B1C3C}" type="presParOf" srcId="{00132230-36AC-4A61-9454-D77AB4C9B4D9}" destId="{31F580F2-4F3E-4549-9A14-D010AEDC4AA0}" srcOrd="0" destOrd="0" presId="urn:microsoft.com/office/officeart/2018/2/layout/IconVerticalSolidList"/>
    <dgm:cxn modelId="{86BB730B-A679-4D69-82E4-144FD8424896}" type="presParOf" srcId="{00132230-36AC-4A61-9454-D77AB4C9B4D9}" destId="{794F44BC-8919-4715-B9F9-6940F9C1C122}" srcOrd="1" destOrd="0" presId="urn:microsoft.com/office/officeart/2018/2/layout/IconVerticalSolidList"/>
    <dgm:cxn modelId="{23839590-2223-42FB-A0D0-5DDB205BD73E}" type="presParOf" srcId="{00132230-36AC-4A61-9454-D77AB4C9B4D9}" destId="{8D4DC5AE-EFA3-4D0D-B1D3-3C5920EC57CD}" srcOrd="2" destOrd="0" presId="urn:microsoft.com/office/officeart/2018/2/layout/IconVerticalSolidList"/>
    <dgm:cxn modelId="{3B4122DE-6657-4630-8D69-B6C2DD1E27F3}" type="presParOf" srcId="{00132230-36AC-4A61-9454-D77AB4C9B4D9}" destId="{AFCE8838-52DC-4F6E-B1B8-F96BBF7D637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D1CF0-F0F4-4C8A-87BC-AC775B83A075}">
      <dsp:nvSpPr>
        <dsp:cNvPr id="0" name=""/>
        <dsp:cNvSpPr/>
      </dsp:nvSpPr>
      <dsp:spPr>
        <a:xfrm>
          <a:off x="134825" y="275313"/>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7754E-1F7F-46B3-BD5A-3592157F4E0A}">
      <dsp:nvSpPr>
        <dsp:cNvPr id="0" name=""/>
        <dsp:cNvSpPr/>
      </dsp:nvSpPr>
      <dsp:spPr>
        <a:xfrm>
          <a:off x="406966" y="547454"/>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F6AB9-053D-4CDB-A545-506C33AB88F3}">
      <dsp:nvSpPr>
        <dsp:cNvPr id="0" name=""/>
        <dsp:cNvSpPr/>
      </dsp:nvSpPr>
      <dsp:spPr>
        <a:xfrm>
          <a:off x="1708430"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Automate analysis of student academic performance</a:t>
          </a:r>
          <a:endParaRPr lang="en-US" sz="2400" kern="1200"/>
        </a:p>
      </dsp:txBody>
      <dsp:txXfrm>
        <a:off x="1708430" y="275313"/>
        <a:ext cx="3054644" cy="1295909"/>
      </dsp:txXfrm>
    </dsp:sp>
    <dsp:sp modelId="{2FF4FAF4-732A-47AB-9F27-8DF47A6C1B01}">
      <dsp:nvSpPr>
        <dsp:cNvPr id="0" name=""/>
        <dsp:cNvSpPr/>
      </dsp:nvSpPr>
      <dsp:spPr>
        <a:xfrm>
          <a:off x="5295324" y="275313"/>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307E-796F-45B9-850B-CDE46132359D}">
      <dsp:nvSpPr>
        <dsp:cNvPr id="0" name=""/>
        <dsp:cNvSpPr/>
      </dsp:nvSpPr>
      <dsp:spPr>
        <a:xfrm>
          <a:off x="5567465" y="547454"/>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03E59-3B4A-4A86-BE23-523902CEAFF0}">
      <dsp:nvSpPr>
        <dsp:cNvPr id="0" name=""/>
        <dsp:cNvSpPr/>
      </dsp:nvSpPr>
      <dsp:spPr>
        <a:xfrm>
          <a:off x="6868929"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 Visualize data using graphs and charts</a:t>
          </a:r>
          <a:endParaRPr lang="en-US" sz="2400" kern="1200"/>
        </a:p>
      </dsp:txBody>
      <dsp:txXfrm>
        <a:off x="6868929" y="275313"/>
        <a:ext cx="3054644" cy="1295909"/>
      </dsp:txXfrm>
    </dsp:sp>
    <dsp:sp modelId="{68EF7DA5-5519-4CE5-93E5-AFA159576B7A}">
      <dsp:nvSpPr>
        <dsp:cNvPr id="0" name=""/>
        <dsp:cNvSpPr/>
      </dsp:nvSpPr>
      <dsp:spPr>
        <a:xfrm>
          <a:off x="134825" y="2214856"/>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0C7421-DDF9-46A3-ACE9-0E767E3A1DBE}">
      <dsp:nvSpPr>
        <dsp:cNvPr id="0" name=""/>
        <dsp:cNvSpPr/>
      </dsp:nvSpPr>
      <dsp:spPr>
        <a:xfrm>
          <a:off x="406966" y="2486997"/>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5965B-B4F2-4ACB-9FD0-F65C93DF2485}">
      <dsp:nvSpPr>
        <dsp:cNvPr id="0" name=""/>
        <dsp:cNvSpPr/>
      </dsp:nvSpPr>
      <dsp:spPr>
        <a:xfrm>
          <a:off x="1708430"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 Implement grade prediction using ML</a:t>
          </a:r>
          <a:endParaRPr lang="en-US" sz="2400" kern="1200"/>
        </a:p>
      </dsp:txBody>
      <dsp:txXfrm>
        <a:off x="1708430" y="2214856"/>
        <a:ext cx="3054644" cy="1295909"/>
      </dsp:txXfrm>
    </dsp:sp>
    <dsp:sp modelId="{071504FD-97CA-4CD1-878D-1F1A06BFDE7D}">
      <dsp:nvSpPr>
        <dsp:cNvPr id="0" name=""/>
        <dsp:cNvSpPr/>
      </dsp:nvSpPr>
      <dsp:spPr>
        <a:xfrm>
          <a:off x="5295324" y="2214856"/>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33431-992F-4389-A4B0-FCB8B40B87F8}">
      <dsp:nvSpPr>
        <dsp:cNvPr id="0" name=""/>
        <dsp:cNvSpPr/>
      </dsp:nvSpPr>
      <dsp:spPr>
        <a:xfrm>
          <a:off x="5567465" y="2486997"/>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8AD9D4-4297-4853-A6D5-6E7118E87E8F}">
      <dsp:nvSpPr>
        <dsp:cNvPr id="0" name=""/>
        <dsp:cNvSpPr/>
      </dsp:nvSpPr>
      <dsp:spPr>
        <a:xfrm>
          <a:off x="6868929"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 Cluster students based on performance</a:t>
          </a:r>
          <a:endParaRPr lang="en-US" sz="2400" kern="1200"/>
        </a:p>
      </dsp:txBody>
      <dsp:txXfrm>
        <a:off x="6868929" y="2214856"/>
        <a:ext cx="3054644" cy="1295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762D9-0B95-4ABE-995C-641AD250DD2A}">
      <dsp:nvSpPr>
        <dsp:cNvPr id="0" name=""/>
        <dsp:cNvSpPr/>
      </dsp:nvSpPr>
      <dsp:spPr>
        <a:xfrm>
          <a:off x="616949" y="340539"/>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CEDFD1-232C-4536-A508-6BBF422D58EB}">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4D7578-E641-4E6D-8119-4D78929C11BC}">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GB" sz="2200" kern="1200"/>
            <a:t>Bar charts: Marks per subject per student</a:t>
          </a:r>
          <a:endParaRPr lang="en-US" sz="2200" kern="1200"/>
        </a:p>
      </dsp:txBody>
      <dsp:txXfrm>
        <a:off x="35606" y="2725540"/>
        <a:ext cx="2981250" cy="720000"/>
      </dsp:txXfrm>
    </dsp:sp>
    <dsp:sp modelId="{F58687F0-E190-4BA3-8337-40EDF656C4F0}">
      <dsp:nvSpPr>
        <dsp:cNvPr id="0" name=""/>
        <dsp:cNvSpPr/>
      </dsp:nvSpPr>
      <dsp:spPr>
        <a:xfrm>
          <a:off x="4119918" y="340539"/>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6C3C8-C0F6-41B3-84ED-E5540413ECAF}">
      <dsp:nvSpPr>
        <dsp:cNvPr id="0" name=""/>
        <dsp:cNvSpPr/>
      </dsp:nvSpPr>
      <dsp:spPr>
        <a:xfrm>
          <a:off x="4507481" y="728102"/>
          <a:ext cx="1043437" cy="10434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ACE0E0-DFED-483E-B96B-276296826D73}">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GB" sz="2200" kern="1200"/>
            <a:t>Pie charts: Pass/fail distribution</a:t>
          </a:r>
          <a:endParaRPr lang="en-US" sz="2200" kern="1200"/>
        </a:p>
      </dsp:txBody>
      <dsp:txXfrm>
        <a:off x="3538574" y="2725540"/>
        <a:ext cx="2981250" cy="720000"/>
      </dsp:txXfrm>
    </dsp:sp>
    <dsp:sp modelId="{E545BEBA-2709-4A5C-BFFE-D7E8604C6C56}">
      <dsp:nvSpPr>
        <dsp:cNvPr id="0" name=""/>
        <dsp:cNvSpPr/>
      </dsp:nvSpPr>
      <dsp:spPr>
        <a:xfrm>
          <a:off x="7622887" y="340539"/>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8FA73-C510-42F4-AA1B-251007C254BE}">
      <dsp:nvSpPr>
        <dsp:cNvPr id="0" name=""/>
        <dsp:cNvSpPr/>
      </dsp:nvSpPr>
      <dsp:spPr>
        <a:xfrm>
          <a:off x="8010450" y="728102"/>
          <a:ext cx="1043437" cy="104343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B2EB83-8A31-4B91-B1DF-BD428ADEC1C7}">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GB" sz="2200" kern="1200"/>
            <a:t>Line graphs: Average performance trends </a:t>
          </a:r>
          <a:endParaRPr lang="en-US" sz="2200" kern="1200"/>
        </a:p>
      </dsp:txBody>
      <dsp:txXfrm>
        <a:off x="7041543" y="2725540"/>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16B2A-CF8A-4ED6-BA1E-3818DCEA7DD2}">
      <dsp:nvSpPr>
        <dsp:cNvPr id="0" name=""/>
        <dsp:cNvSpPr/>
      </dsp:nvSpPr>
      <dsp:spPr>
        <a:xfrm>
          <a:off x="0" y="918110"/>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E62DD-EBB7-4B9E-AE46-E8F375415E81}">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1858B-DB80-4FFB-9D29-7D975240FA59}">
      <dsp:nvSpPr>
        <dsp:cNvPr id="0" name=""/>
        <dsp:cNvSpPr/>
      </dsp:nvSpPr>
      <dsp:spPr>
        <a:xfrm>
          <a:off x="1957694" y="918110"/>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GB" sz="2500" kern="1200"/>
            <a:t>Grade prediction using Decision Tree Classifier</a:t>
          </a:r>
          <a:endParaRPr lang="en-US" sz="2500" kern="1200"/>
        </a:p>
      </dsp:txBody>
      <dsp:txXfrm>
        <a:off x="1957694" y="918110"/>
        <a:ext cx="4839980" cy="1694973"/>
      </dsp:txXfrm>
    </dsp:sp>
    <dsp:sp modelId="{09CB5DA5-8E00-464F-AD29-0CA19E87525E}">
      <dsp:nvSpPr>
        <dsp:cNvPr id="0" name=""/>
        <dsp:cNvSpPr/>
      </dsp:nvSpPr>
      <dsp:spPr>
        <a:xfrm>
          <a:off x="0" y="3036827"/>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A2046-EC57-4508-B9DF-1AD056FAF722}">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3D0CA3-D90F-4EC4-A845-E478B2FC899C}">
      <dsp:nvSpPr>
        <dsp:cNvPr id="0" name=""/>
        <dsp:cNvSpPr/>
      </dsp:nvSpPr>
      <dsp:spPr>
        <a:xfrm>
          <a:off x="1957694" y="3036827"/>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GB" sz="2500" kern="1200"/>
            <a:t>Student clustering using KMeans to identify High, Average, and Low performers</a:t>
          </a:r>
          <a:endParaRPr lang="en-US" sz="2500" kern="1200"/>
        </a:p>
      </dsp:txBody>
      <dsp:txXfrm>
        <a:off x="1957694" y="3036827"/>
        <a:ext cx="4839980" cy="1694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C935B-6C67-411B-A5CC-B721DBF714FC}">
      <dsp:nvSpPr>
        <dsp:cNvPr id="0" name=""/>
        <dsp:cNvSpPr/>
      </dsp:nvSpPr>
      <dsp:spPr>
        <a:xfrm>
          <a:off x="0" y="820856"/>
          <a:ext cx="6910387" cy="15154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5B032-E19D-454B-87D0-AFB73A5D5ADC}">
      <dsp:nvSpPr>
        <dsp:cNvPr id="0" name=""/>
        <dsp:cNvSpPr/>
      </dsp:nvSpPr>
      <dsp:spPr>
        <a:xfrm>
          <a:off x="458416" y="1161827"/>
          <a:ext cx="833485" cy="833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EAB30-677E-445F-968E-9106DD4EFBA6}">
      <dsp:nvSpPr>
        <dsp:cNvPr id="0" name=""/>
        <dsp:cNvSpPr/>
      </dsp:nvSpPr>
      <dsp:spPr>
        <a:xfrm>
          <a:off x="1750318" y="820856"/>
          <a:ext cx="5160068" cy="151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83" tIns="160383" rIns="160383" bIns="160383" numCol="1" spcCol="1270" anchor="ctr" anchorCtr="0">
          <a:noAutofit/>
        </a:bodyPr>
        <a:lstStyle/>
        <a:p>
          <a:pPr marL="0" lvl="0" indent="0" algn="l" defTabSz="1111250">
            <a:lnSpc>
              <a:spcPct val="90000"/>
            </a:lnSpc>
            <a:spcBef>
              <a:spcPct val="0"/>
            </a:spcBef>
            <a:spcAft>
              <a:spcPct val="35000"/>
            </a:spcAft>
            <a:buNone/>
          </a:pPr>
          <a:r>
            <a:rPr lang="en-GB" sz="2500" kern="1200"/>
            <a:t>Faced issues with Jinja templates, data formatting, and integrating machine learning. </a:t>
          </a:r>
          <a:endParaRPr lang="en-US" sz="2500" kern="1200"/>
        </a:p>
      </dsp:txBody>
      <dsp:txXfrm>
        <a:off x="1750318" y="820856"/>
        <a:ext cx="5160068" cy="1515427"/>
      </dsp:txXfrm>
    </dsp:sp>
    <dsp:sp modelId="{EED52BFB-68DC-4DCD-AC10-347C172972C4}">
      <dsp:nvSpPr>
        <dsp:cNvPr id="0" name=""/>
        <dsp:cNvSpPr/>
      </dsp:nvSpPr>
      <dsp:spPr>
        <a:xfrm>
          <a:off x="0" y="2715140"/>
          <a:ext cx="6910387" cy="15154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93DCF-2311-4D16-9113-E00022975D72}">
      <dsp:nvSpPr>
        <dsp:cNvPr id="0" name=""/>
        <dsp:cNvSpPr/>
      </dsp:nvSpPr>
      <dsp:spPr>
        <a:xfrm>
          <a:off x="458416" y="3056112"/>
          <a:ext cx="833485" cy="8334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1B7245-F2E0-44E5-B674-90EB7448E024}">
      <dsp:nvSpPr>
        <dsp:cNvPr id="0" name=""/>
        <dsp:cNvSpPr/>
      </dsp:nvSpPr>
      <dsp:spPr>
        <a:xfrm>
          <a:off x="1750318" y="2715140"/>
          <a:ext cx="5160068" cy="151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83" tIns="160383" rIns="160383" bIns="160383" numCol="1" spcCol="1270" anchor="ctr" anchorCtr="0">
          <a:noAutofit/>
        </a:bodyPr>
        <a:lstStyle/>
        <a:p>
          <a:pPr marL="0" lvl="0" indent="0" algn="l" defTabSz="1111250">
            <a:lnSpc>
              <a:spcPct val="90000"/>
            </a:lnSpc>
            <a:spcBef>
              <a:spcPct val="0"/>
            </a:spcBef>
            <a:spcAft>
              <a:spcPct val="35000"/>
            </a:spcAft>
            <a:buNone/>
          </a:pPr>
          <a:r>
            <a:rPr lang="en-GB" sz="2500" kern="1200"/>
            <a:t>Learned how to debug Flask apps, preprocess data for ML, and deploy full-stack applications.</a:t>
          </a:r>
          <a:endParaRPr lang="en-US" sz="2500" kern="1200"/>
        </a:p>
      </dsp:txBody>
      <dsp:txXfrm>
        <a:off x="1750318" y="2715140"/>
        <a:ext cx="5160068" cy="15154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C53887-7159-4605-99A6-DD05E9091D7A}">
      <dsp:nvSpPr>
        <dsp:cNvPr id="0" name=""/>
        <dsp:cNvSpPr/>
      </dsp:nvSpPr>
      <dsp:spPr>
        <a:xfrm>
          <a:off x="0" y="462"/>
          <a:ext cx="10058399" cy="1081473"/>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78D2A89F-D80C-4946-9F83-918EE3CCE70C}">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4C0567-0399-4372-A966-8F7825E1DF0B}">
      <dsp:nvSpPr>
        <dsp:cNvPr id="0" name=""/>
        <dsp:cNvSpPr/>
      </dsp:nvSpPr>
      <dsp:spPr>
        <a:xfrm>
          <a:off x="1249101" y="462"/>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GB" sz="2500" kern="1200"/>
            <a:t>1.Integrate a secure database with role-based access control for administrators, teachers, and students.</a:t>
          </a:r>
          <a:endParaRPr lang="en-US" sz="2500" kern="1200"/>
        </a:p>
      </dsp:txBody>
      <dsp:txXfrm>
        <a:off x="1249101" y="462"/>
        <a:ext cx="8809298" cy="1081473"/>
      </dsp:txXfrm>
    </dsp:sp>
    <dsp:sp modelId="{9B116063-ADD0-4970-B73B-ED203007E790}">
      <dsp:nvSpPr>
        <dsp:cNvPr id="0" name=""/>
        <dsp:cNvSpPr/>
      </dsp:nvSpPr>
      <dsp:spPr>
        <a:xfrm>
          <a:off x="0" y="1352303"/>
          <a:ext cx="10058399" cy="1081473"/>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B3CC81DA-A5A5-4F65-8D74-881DC5675DBF}">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235E32-0170-44BD-BE63-4E01BEE1769B}">
      <dsp:nvSpPr>
        <dsp:cNvPr id="0" name=""/>
        <dsp:cNvSpPr/>
      </dsp:nvSpPr>
      <dsp:spPr>
        <a:xfrm>
          <a:off x="1249101" y="1352303"/>
          <a:ext cx="8809298" cy="1081473"/>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GB" sz="2500" kern="1200"/>
            <a:t>2.Add features like automated performance report emails and subject-wise grade prediction.</a:t>
          </a:r>
          <a:endParaRPr lang="en-US" sz="2500" kern="1200"/>
        </a:p>
      </dsp:txBody>
      <dsp:txXfrm>
        <a:off x="1249101" y="1352303"/>
        <a:ext cx="8809298" cy="1081473"/>
      </dsp:txXfrm>
    </dsp:sp>
    <dsp:sp modelId="{31F580F2-4F3E-4549-9A14-D010AEDC4AA0}">
      <dsp:nvSpPr>
        <dsp:cNvPr id="0" name=""/>
        <dsp:cNvSpPr/>
      </dsp:nvSpPr>
      <dsp:spPr>
        <a:xfrm>
          <a:off x="0" y="2704144"/>
          <a:ext cx="10058399" cy="1081473"/>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794F44BC-8919-4715-B9F9-6940F9C1C122}">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CE8838-52DC-4F6E-B1B8-F96BBF7D637A}">
      <dsp:nvSpPr>
        <dsp:cNvPr id="0" name=""/>
        <dsp:cNvSpPr/>
      </dsp:nvSpPr>
      <dsp:spPr>
        <a:xfrm>
          <a:off x="1249101" y="2704144"/>
          <a:ext cx="8809298" cy="1081473"/>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GB" sz="2500" kern="1200"/>
            <a:t>3.Enable semester-wise analytics to enhance academic insights and system scalability.</a:t>
          </a:r>
          <a:endParaRPr lang="en-US" sz="2500" kern="1200"/>
        </a:p>
      </dsp:txBody>
      <dsp:txXfrm>
        <a:off x="1249101" y="2704144"/>
        <a:ext cx="8809298" cy="108147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850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402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66160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77434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03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1636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6/8/2025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4490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6/8/2025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62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6/8/2025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5023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6/8/2025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7900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6233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6/8/2025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831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7F86-3C5A-8CC7-5E39-2139EF114713}"/>
              </a:ext>
            </a:extLst>
          </p:cNvPr>
          <p:cNvSpPr>
            <a:spLocks noGrp="1"/>
          </p:cNvSpPr>
          <p:nvPr>
            <p:ph type="ctrTitle"/>
          </p:nvPr>
        </p:nvSpPr>
        <p:spPr/>
        <p:txBody>
          <a:bodyPr/>
          <a:lstStyle/>
          <a:p>
            <a:r>
              <a:rPr lang="en-GB" dirty="0">
                <a:ea typeface="Calibri Light"/>
                <a:cs typeface="Calibri Light"/>
              </a:rPr>
              <a:t>Student Record Dashboard</a:t>
            </a:r>
            <a:endParaRPr lang="en-GB" dirty="0"/>
          </a:p>
        </p:txBody>
      </p:sp>
      <p:sp>
        <p:nvSpPr>
          <p:cNvPr id="3" name="Subtitle 2">
            <a:extLst>
              <a:ext uri="{FF2B5EF4-FFF2-40B4-BE49-F238E27FC236}">
                <a16:creationId xmlns:a16="http://schemas.microsoft.com/office/drawing/2014/main" id="{3F3CE429-4E95-6291-E0D4-3057E3F1DAE1}"/>
              </a:ext>
            </a:extLst>
          </p:cNvPr>
          <p:cNvSpPr>
            <a:spLocks noGrp="1"/>
          </p:cNvSpPr>
          <p:nvPr>
            <p:ph type="subTitle" idx="1"/>
          </p:nvPr>
        </p:nvSpPr>
        <p:spPr>
          <a:xfrm>
            <a:off x="6562700" y="4881152"/>
            <a:ext cx="10058400" cy="1143000"/>
          </a:xfrm>
        </p:spPr>
        <p:txBody>
          <a:bodyPr vert="horz" lIns="91440" tIns="45720" rIns="91440" bIns="45720" rtlCol="0" anchor="t">
            <a:normAutofit fontScale="85000" lnSpcReduction="20000"/>
          </a:bodyPr>
          <a:lstStyle/>
          <a:p>
            <a:r>
              <a:rPr lang="en-GB" dirty="0">
                <a:ea typeface="Calibri Light"/>
                <a:cs typeface="Calibri Light"/>
              </a:rPr>
              <a:t>By-</a:t>
            </a:r>
          </a:p>
          <a:p>
            <a:r>
              <a:rPr lang="en-GB" dirty="0">
                <a:ea typeface="Calibri Light"/>
                <a:cs typeface="Calibri Light"/>
              </a:rPr>
              <a:t>1.Bhoomika s horapeti-113710077</a:t>
            </a:r>
          </a:p>
          <a:p>
            <a:r>
              <a:rPr lang="en-GB" dirty="0">
                <a:ea typeface="Calibri Light"/>
                <a:cs typeface="Calibri Light"/>
              </a:rPr>
              <a:t>2.Navya m - 113710078</a:t>
            </a:r>
          </a:p>
        </p:txBody>
      </p:sp>
    </p:spTree>
    <p:extLst>
      <p:ext uri="{BB962C8B-B14F-4D97-AF65-F5344CB8AC3E}">
        <p14:creationId xmlns:p14="http://schemas.microsoft.com/office/powerpoint/2010/main" val="3657603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DB48-8798-E8EF-AD87-41BA5E782E04}"/>
              </a:ext>
            </a:extLst>
          </p:cNvPr>
          <p:cNvSpPr>
            <a:spLocks noGrp="1"/>
          </p:cNvSpPr>
          <p:nvPr>
            <p:ph type="title"/>
          </p:nvPr>
        </p:nvSpPr>
        <p:spPr>
          <a:xfrm>
            <a:off x="1168164" y="268882"/>
            <a:ext cx="10058400" cy="1450757"/>
          </a:xfrm>
        </p:spPr>
        <p:txBody>
          <a:bodyPr/>
          <a:lstStyle/>
          <a:p>
            <a:r>
              <a:rPr lang="en-GB" dirty="0">
                <a:ea typeface="Calibri Light"/>
                <a:cs typeface="Calibri Light"/>
              </a:rPr>
              <a:t>Results </a:t>
            </a:r>
            <a:endParaRPr lang="en-GB" dirty="0"/>
          </a:p>
        </p:txBody>
      </p:sp>
      <p:pic>
        <p:nvPicPr>
          <p:cNvPr id="4" name="Content Placeholder 3" descr="A screenshot of a computer&#10;&#10;AI-generated content may be incorrect.">
            <a:extLst>
              <a:ext uri="{FF2B5EF4-FFF2-40B4-BE49-F238E27FC236}">
                <a16:creationId xmlns:a16="http://schemas.microsoft.com/office/drawing/2014/main" id="{3B28E22C-2A3E-E500-D95E-FAEBD77FF975}"/>
              </a:ext>
            </a:extLst>
          </p:cNvPr>
          <p:cNvPicPr>
            <a:picLocks noGrp="1" noChangeAspect="1"/>
          </p:cNvPicPr>
          <p:nvPr>
            <p:ph idx="1"/>
          </p:nvPr>
        </p:nvPicPr>
        <p:blipFill>
          <a:blip r:embed="rId2"/>
          <a:stretch>
            <a:fillRect/>
          </a:stretch>
        </p:blipFill>
        <p:spPr>
          <a:xfrm>
            <a:off x="412181" y="2169423"/>
            <a:ext cx="5255805" cy="3305100"/>
          </a:xfrm>
        </p:spPr>
      </p:pic>
      <p:pic>
        <p:nvPicPr>
          <p:cNvPr id="8" name="Picture 7" descr="A screenshot of a computer&#10;&#10;AI-generated content may be incorrect.">
            <a:extLst>
              <a:ext uri="{FF2B5EF4-FFF2-40B4-BE49-F238E27FC236}">
                <a16:creationId xmlns:a16="http://schemas.microsoft.com/office/drawing/2014/main" id="{69815130-34E4-3F02-A319-89EC999750E4}"/>
              </a:ext>
            </a:extLst>
          </p:cNvPr>
          <p:cNvPicPr>
            <a:picLocks noChangeAspect="1"/>
          </p:cNvPicPr>
          <p:nvPr/>
        </p:nvPicPr>
        <p:blipFill>
          <a:blip r:embed="rId3"/>
          <a:stretch>
            <a:fillRect/>
          </a:stretch>
        </p:blipFill>
        <p:spPr>
          <a:xfrm>
            <a:off x="6097181" y="2126511"/>
            <a:ext cx="5467499" cy="3396512"/>
          </a:xfrm>
          <a:prstGeom prst="rect">
            <a:avLst/>
          </a:prstGeom>
        </p:spPr>
      </p:pic>
    </p:spTree>
    <p:extLst>
      <p:ext uri="{BB962C8B-B14F-4D97-AF65-F5344CB8AC3E}">
        <p14:creationId xmlns:p14="http://schemas.microsoft.com/office/powerpoint/2010/main" val="3852309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ED211-3E59-346F-5EFC-77972496E88A}"/>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Results </a:t>
            </a:r>
          </a:p>
        </p:txBody>
      </p:sp>
      <p:pic>
        <p:nvPicPr>
          <p:cNvPr id="5" name="Picture 4" descr="A screenshot of a computer&#10;&#10;AI-generated content may be incorrect.">
            <a:extLst>
              <a:ext uri="{FF2B5EF4-FFF2-40B4-BE49-F238E27FC236}">
                <a16:creationId xmlns:a16="http://schemas.microsoft.com/office/drawing/2014/main" id="{4C43BF11-1275-E1E8-D379-583758EEAD13}"/>
              </a:ext>
            </a:extLst>
          </p:cNvPr>
          <p:cNvPicPr>
            <a:picLocks noChangeAspect="1"/>
          </p:cNvPicPr>
          <p:nvPr/>
        </p:nvPicPr>
        <p:blipFill>
          <a:blip r:embed="rId2"/>
          <a:stretch>
            <a:fillRect/>
          </a:stretch>
        </p:blipFill>
        <p:spPr>
          <a:xfrm>
            <a:off x="635457" y="837807"/>
            <a:ext cx="5131653" cy="3207282"/>
          </a:xfrm>
          <a:prstGeom prst="rect">
            <a:avLst/>
          </a:prstGeom>
        </p:spPr>
      </p:pic>
      <p:sp>
        <p:nvSpPr>
          <p:cNvPr id="18" name="Rectangle 17">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8A25671A-2FC8-C1D7-AF91-21D77FB4B60F}"/>
              </a:ext>
            </a:extLst>
          </p:cNvPr>
          <p:cNvPicPr>
            <a:picLocks noGrp="1" noChangeAspect="1"/>
          </p:cNvPicPr>
          <p:nvPr>
            <p:ph idx="1"/>
          </p:nvPr>
        </p:nvPicPr>
        <p:blipFill>
          <a:blip r:embed="rId3"/>
          <a:stretch>
            <a:fillRect/>
          </a:stretch>
        </p:blipFill>
        <p:spPr>
          <a:xfrm>
            <a:off x="6424891" y="842016"/>
            <a:ext cx="5118182" cy="3198863"/>
          </a:xfrm>
          <a:prstGeom prst="rect">
            <a:avLst/>
          </a:prstGeom>
        </p:spPr>
      </p:pic>
      <p:cxnSp>
        <p:nvCxnSpPr>
          <p:cNvPr id="20" name="Straight Connector 19">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0115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D3375A-82C8-781D-FEEA-F4922FE249A9}"/>
              </a:ext>
            </a:extLst>
          </p:cNvPr>
          <p:cNvSpPr>
            <a:spLocks noGrp="1"/>
          </p:cNvSpPr>
          <p:nvPr>
            <p:ph type="title"/>
          </p:nvPr>
        </p:nvSpPr>
        <p:spPr>
          <a:xfrm>
            <a:off x="8177212" y="634946"/>
            <a:ext cx="3372529" cy="5055904"/>
          </a:xfrm>
        </p:spPr>
        <p:txBody>
          <a:bodyPr anchor="ctr">
            <a:normAutofit/>
          </a:bodyPr>
          <a:lstStyle/>
          <a:p>
            <a:r>
              <a:rPr lang="en-GB" dirty="0">
                <a:ea typeface="+mj-lt"/>
                <a:cs typeface="+mj-lt"/>
              </a:rPr>
              <a:t>Challenges &amp; Learnings</a:t>
            </a:r>
            <a:endParaRPr lang="en-US" dirty="0"/>
          </a:p>
          <a:p>
            <a:endParaRPr lang="en-GB" dirty="0">
              <a:ea typeface="Calibri Light"/>
              <a:cs typeface="Calibri Light"/>
            </a:endParaRPr>
          </a:p>
        </p:txBody>
      </p:sp>
      <p:cxnSp>
        <p:nvCxnSpPr>
          <p:cNvPr id="11" name="Straight Connector 10">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452CF00C-58C5-DFA8-F5D9-A9E7ED7D6041}"/>
              </a:ext>
            </a:extLst>
          </p:cNvPr>
          <p:cNvGraphicFramePr>
            <a:graphicFrameLocks noGrp="1"/>
          </p:cNvGraphicFramePr>
          <p:nvPr>
            <p:ph idx="1"/>
            <p:extLst>
              <p:ext uri="{D42A27DB-BD31-4B8C-83A1-F6EECF244321}">
                <p14:modId xmlns:p14="http://schemas.microsoft.com/office/powerpoint/2010/main" val="478695610"/>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23885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4" name="Rectangle 273">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A023A-EA70-6A8D-4C8B-E0F4B22FEBC9}"/>
              </a:ext>
            </a:extLst>
          </p:cNvPr>
          <p:cNvSpPr>
            <a:spLocks noGrp="1"/>
          </p:cNvSpPr>
          <p:nvPr>
            <p:ph type="title"/>
          </p:nvPr>
        </p:nvSpPr>
        <p:spPr>
          <a:xfrm>
            <a:off x="6411685" y="1213830"/>
            <a:ext cx="5127171" cy="1450757"/>
          </a:xfrm>
        </p:spPr>
        <p:txBody>
          <a:bodyPr>
            <a:normAutofit/>
          </a:bodyPr>
          <a:lstStyle/>
          <a:p>
            <a:r>
              <a:rPr lang="en-GB" dirty="0">
                <a:ea typeface="+mj-lt"/>
                <a:cs typeface="+mj-lt"/>
              </a:rPr>
              <a:t>Conclusion</a:t>
            </a:r>
            <a:endParaRPr lang="en-US" dirty="0"/>
          </a:p>
          <a:p>
            <a:endParaRPr lang="en-GB" dirty="0">
              <a:ea typeface="Calibri Light"/>
              <a:cs typeface="Calibri Light"/>
            </a:endParaRPr>
          </a:p>
        </p:txBody>
      </p:sp>
      <p:pic>
        <p:nvPicPr>
          <p:cNvPr id="271" name="Graphic 270" descr="Clipboard Ticked with solid fill">
            <a:extLst>
              <a:ext uri="{FF2B5EF4-FFF2-40B4-BE49-F238E27FC236}">
                <a16:creationId xmlns:a16="http://schemas.microsoft.com/office/drawing/2014/main" id="{80037C8A-D3E1-3472-D7BB-B5B921C39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276" name="Straight Connector 275">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67" name="Content Placeholder 266">
            <a:extLst>
              <a:ext uri="{FF2B5EF4-FFF2-40B4-BE49-F238E27FC236}">
                <a16:creationId xmlns:a16="http://schemas.microsoft.com/office/drawing/2014/main" id="{AE40A87A-FCF1-D672-54FB-5021300FC2D6}"/>
              </a:ext>
            </a:extLst>
          </p:cNvPr>
          <p:cNvSpPr>
            <a:spLocks noGrp="1"/>
          </p:cNvSpPr>
          <p:nvPr>
            <p:ph idx="1"/>
          </p:nvPr>
        </p:nvSpPr>
        <p:spPr>
          <a:xfrm>
            <a:off x="6411684" y="2198914"/>
            <a:ext cx="5127172" cy="3670180"/>
          </a:xfrm>
        </p:spPr>
        <p:txBody>
          <a:bodyPr vert="horz" lIns="0" tIns="45720" rIns="0" bIns="45720" rtlCol="0">
            <a:normAutofit/>
          </a:bodyPr>
          <a:lstStyle/>
          <a:p>
            <a:r>
              <a:rPr lang="en-GB" dirty="0">
                <a:ea typeface="+mn-lt"/>
                <a:cs typeface="+mn-lt"/>
              </a:rPr>
              <a:t>The Student Result Dashboard successfully demonstrates the integration of data analysis, visualization, and machine learning into a user-friendly web application. By automating result processing and offering insightful performance metrics, it simplifies academic evaluation. With features like CSV/manual input, login/logout, and graphical insights, the project not only meets its core objectives but also lays a strong foundation for future enhancements such as database integration and role-based access.</a:t>
            </a:r>
            <a:endParaRPr lang="en-GB" dirty="0"/>
          </a:p>
        </p:txBody>
      </p:sp>
      <p:sp>
        <p:nvSpPr>
          <p:cNvPr id="278" name="Rectangle 277">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Rectangle 279">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3770538"/>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6A19-7896-5367-EBC2-BD4378BF1E8D}"/>
              </a:ext>
            </a:extLst>
          </p:cNvPr>
          <p:cNvSpPr>
            <a:spLocks noGrp="1"/>
          </p:cNvSpPr>
          <p:nvPr>
            <p:ph type="title"/>
          </p:nvPr>
        </p:nvSpPr>
        <p:spPr>
          <a:xfrm>
            <a:off x="1097280" y="286603"/>
            <a:ext cx="10058400" cy="1450757"/>
          </a:xfrm>
        </p:spPr>
        <p:txBody>
          <a:bodyPr>
            <a:normAutofit/>
          </a:bodyPr>
          <a:lstStyle/>
          <a:p>
            <a:r>
              <a:rPr lang="en-GB" dirty="0">
                <a:ea typeface="Calibri Light"/>
                <a:cs typeface="Calibri Light"/>
              </a:rPr>
              <a:t>Future Works </a:t>
            </a:r>
          </a:p>
        </p:txBody>
      </p:sp>
      <p:graphicFrame>
        <p:nvGraphicFramePr>
          <p:cNvPr id="18" name="Content Placeholder 2">
            <a:extLst>
              <a:ext uri="{FF2B5EF4-FFF2-40B4-BE49-F238E27FC236}">
                <a16:creationId xmlns:a16="http://schemas.microsoft.com/office/drawing/2014/main" id="{7D34D80F-FC57-2911-C936-AAE9FBDFCE88}"/>
              </a:ext>
            </a:extLst>
          </p:cNvPr>
          <p:cNvGraphicFramePr>
            <a:graphicFrameLocks noGrp="1"/>
          </p:cNvGraphicFramePr>
          <p:nvPr>
            <p:ph idx="1"/>
            <p:extLst>
              <p:ext uri="{D42A27DB-BD31-4B8C-83A1-F6EECF244321}">
                <p14:modId xmlns:p14="http://schemas.microsoft.com/office/powerpoint/2010/main" val="273830852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63077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A41A0-296A-E2B8-9ABC-7A367CDD4F74}"/>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Thank You !!</a:t>
            </a:r>
          </a:p>
        </p:txBody>
      </p:sp>
      <p:pic>
        <p:nvPicPr>
          <p:cNvPr id="6" name="Graphic 5" descr="Handshake">
            <a:extLst>
              <a:ext uri="{FF2B5EF4-FFF2-40B4-BE49-F238E27FC236}">
                <a16:creationId xmlns:a16="http://schemas.microsoft.com/office/drawing/2014/main" id="{2C658815-BC57-7093-688B-DC6A25AA1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3029" y="640081"/>
            <a:ext cx="505415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9889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EDAF-4E69-496A-89C7-357C56E10E60}"/>
              </a:ext>
            </a:extLst>
          </p:cNvPr>
          <p:cNvSpPr>
            <a:spLocks noGrp="1"/>
          </p:cNvSpPr>
          <p:nvPr>
            <p:ph type="title"/>
          </p:nvPr>
        </p:nvSpPr>
        <p:spPr>
          <a:xfrm>
            <a:off x="1097280" y="286603"/>
            <a:ext cx="10058400" cy="1450757"/>
          </a:xfrm>
        </p:spPr>
        <p:txBody>
          <a:bodyPr>
            <a:normAutofit/>
          </a:bodyPr>
          <a:lstStyle/>
          <a:p>
            <a:r>
              <a:rPr lang="en-GB" dirty="0"/>
              <a:t>Project Overview </a:t>
            </a:r>
          </a:p>
        </p:txBody>
      </p:sp>
      <p:pic>
        <p:nvPicPr>
          <p:cNvPr id="5" name="Picture 4" descr="A colorful pie chart and graph&#10;&#10;AI-generated content may be incorrect.">
            <a:extLst>
              <a:ext uri="{FF2B5EF4-FFF2-40B4-BE49-F238E27FC236}">
                <a16:creationId xmlns:a16="http://schemas.microsoft.com/office/drawing/2014/main" id="{5CFF7FE2-C282-3469-7D6A-5DECC2751501}"/>
              </a:ext>
            </a:extLst>
          </p:cNvPr>
          <p:cNvPicPr>
            <a:picLocks noChangeAspect="1"/>
          </p:cNvPicPr>
          <p:nvPr/>
        </p:nvPicPr>
        <p:blipFill>
          <a:blip r:embed="rId2"/>
          <a:srcRect r="10835" b="2"/>
          <a:stretch>
            <a:fillRect/>
          </a:stretch>
        </p:blipFill>
        <p:spPr>
          <a:xfrm>
            <a:off x="1076432" y="1916318"/>
            <a:ext cx="3094997" cy="3471012"/>
          </a:xfrm>
          <a:prstGeom prst="rect">
            <a:avLst/>
          </a:prstGeom>
        </p:spPr>
      </p:pic>
      <p:sp>
        <p:nvSpPr>
          <p:cNvPr id="3" name="Content Placeholder 2">
            <a:extLst>
              <a:ext uri="{FF2B5EF4-FFF2-40B4-BE49-F238E27FC236}">
                <a16:creationId xmlns:a16="http://schemas.microsoft.com/office/drawing/2014/main" id="{5DEE3494-7930-8603-DC6B-C77784312044}"/>
              </a:ext>
            </a:extLst>
          </p:cNvPr>
          <p:cNvSpPr>
            <a:spLocks noGrp="1"/>
          </p:cNvSpPr>
          <p:nvPr>
            <p:ph idx="1"/>
          </p:nvPr>
        </p:nvSpPr>
        <p:spPr>
          <a:xfrm>
            <a:off x="4639733" y="1845734"/>
            <a:ext cx="6515947" cy="4023360"/>
          </a:xfrm>
        </p:spPr>
        <p:txBody>
          <a:bodyPr vert="horz" lIns="91440" tIns="45720" rIns="91440" bIns="45720" rtlCol="0" anchor="t">
            <a:normAutofit/>
          </a:bodyPr>
          <a:lstStyle/>
          <a:p>
            <a:pPr marL="0" indent="0">
              <a:buNone/>
            </a:pPr>
            <a:r>
              <a:rPr lang="en-GB" sz="2800" dirty="0">
                <a:ea typeface="+mn-lt"/>
                <a:cs typeface="+mn-lt"/>
              </a:rPr>
              <a:t>The Student Result Dashboard is a web-based application designed to analyse and visualize academic performance. It allows uploading student data through CSV files or manual input, then processes the data using Pandas and displays visual insights using Matplotlib. The system also integrates machine learning features for grade prediction and student clustering.</a:t>
            </a:r>
            <a:endParaRPr lang="en-GB" sz="2800" dirty="0"/>
          </a:p>
        </p:txBody>
      </p:sp>
    </p:spTree>
    <p:extLst>
      <p:ext uri="{BB962C8B-B14F-4D97-AF65-F5344CB8AC3E}">
        <p14:creationId xmlns:p14="http://schemas.microsoft.com/office/powerpoint/2010/main" val="129688547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807B-19EF-58C3-0C98-FAB631F823CB}"/>
              </a:ext>
            </a:extLst>
          </p:cNvPr>
          <p:cNvSpPr>
            <a:spLocks noGrp="1"/>
          </p:cNvSpPr>
          <p:nvPr>
            <p:ph type="title"/>
          </p:nvPr>
        </p:nvSpPr>
        <p:spPr>
          <a:xfrm>
            <a:off x="1097280" y="286603"/>
            <a:ext cx="10058400" cy="1450757"/>
          </a:xfrm>
        </p:spPr>
        <p:txBody>
          <a:bodyPr>
            <a:normAutofit/>
          </a:bodyPr>
          <a:lstStyle/>
          <a:p>
            <a:r>
              <a:rPr lang="en-GB" dirty="0">
                <a:ea typeface="Calibri Light"/>
                <a:cs typeface="Calibri Light"/>
              </a:rPr>
              <a:t>Objectives</a:t>
            </a:r>
            <a:endParaRPr lang="en-GB" dirty="0"/>
          </a:p>
        </p:txBody>
      </p:sp>
      <p:graphicFrame>
        <p:nvGraphicFramePr>
          <p:cNvPr id="5" name="Content Placeholder 2">
            <a:extLst>
              <a:ext uri="{FF2B5EF4-FFF2-40B4-BE49-F238E27FC236}">
                <a16:creationId xmlns:a16="http://schemas.microsoft.com/office/drawing/2014/main" id="{7673C1A6-FE34-F0D1-CC4E-01E6A17F0928}"/>
              </a:ext>
            </a:extLst>
          </p:cNvPr>
          <p:cNvGraphicFramePr>
            <a:graphicFrameLocks noGrp="1"/>
          </p:cNvGraphicFramePr>
          <p:nvPr>
            <p:ph idx="1"/>
            <p:extLst>
              <p:ext uri="{D42A27DB-BD31-4B8C-83A1-F6EECF244321}">
                <p14:modId xmlns:p14="http://schemas.microsoft.com/office/powerpoint/2010/main" val="396945917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1623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36863-640E-ACCC-1EEF-627CCA6BC79F}"/>
              </a:ext>
            </a:extLst>
          </p:cNvPr>
          <p:cNvSpPr>
            <a:spLocks noGrp="1"/>
          </p:cNvSpPr>
          <p:nvPr>
            <p:ph type="title"/>
          </p:nvPr>
        </p:nvSpPr>
        <p:spPr>
          <a:xfrm>
            <a:off x="6411685" y="634946"/>
            <a:ext cx="5127171" cy="1450757"/>
          </a:xfrm>
        </p:spPr>
        <p:txBody>
          <a:bodyPr>
            <a:normAutofit/>
          </a:bodyPr>
          <a:lstStyle/>
          <a:p>
            <a:r>
              <a:rPr lang="en-GB" dirty="0">
                <a:ea typeface="Calibri Light"/>
                <a:cs typeface="Calibri Light"/>
              </a:rPr>
              <a:t>Data Input</a:t>
            </a:r>
            <a:endParaRPr lang="en-GB" dirty="0"/>
          </a:p>
        </p:txBody>
      </p:sp>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ED5B4D-D26A-A83A-B135-6ACA84B765D2}"/>
              </a:ext>
            </a:extLst>
          </p:cNvPr>
          <p:cNvSpPr>
            <a:spLocks noGrp="1"/>
          </p:cNvSpPr>
          <p:nvPr>
            <p:ph idx="1"/>
          </p:nvPr>
        </p:nvSpPr>
        <p:spPr>
          <a:xfrm>
            <a:off x="6411684" y="2198914"/>
            <a:ext cx="5127172" cy="3670180"/>
          </a:xfrm>
        </p:spPr>
        <p:txBody>
          <a:bodyPr vert="horz" lIns="0" tIns="45720" rIns="0" bIns="45720" rtlCol="0" anchor="t">
            <a:normAutofit/>
          </a:bodyPr>
          <a:lstStyle/>
          <a:p>
            <a:pPr marL="0" indent="0">
              <a:spcBef>
                <a:spcPts val="0"/>
              </a:spcBef>
              <a:spcAft>
                <a:spcPts val="0"/>
              </a:spcAft>
              <a:buNone/>
            </a:pPr>
            <a:r>
              <a:rPr lang="en-GB" sz="3600" dirty="0">
                <a:ea typeface="Calibri"/>
                <a:cs typeface="Calibri"/>
              </a:rPr>
              <a:t>Users can upload a CSV file or enter data manually through a form. The CSV includes fields like ID, Name, and subject-wise marks. </a:t>
            </a:r>
            <a:endParaRPr lang="en-US" sz="3600">
              <a:ea typeface="Calibri"/>
              <a:cs typeface="Calibri"/>
            </a:endParaRPr>
          </a:p>
          <a:p>
            <a:endParaRPr lang="en-GB" sz="3600" dirty="0">
              <a:ea typeface="Calibri"/>
              <a:cs typeface="Calibri"/>
            </a:endParaRPr>
          </a:p>
          <a:p>
            <a:endParaRPr lang="en-GB" sz="3600" dirty="0">
              <a:ea typeface="Calibri"/>
              <a:cs typeface="Calibri"/>
            </a:endParaRP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able 4">
            <a:extLst>
              <a:ext uri="{FF2B5EF4-FFF2-40B4-BE49-F238E27FC236}">
                <a16:creationId xmlns:a16="http://schemas.microsoft.com/office/drawing/2014/main" id="{31C0FD8C-6346-6AA0-0C98-A96CF36EDCBD}"/>
              </a:ext>
            </a:extLst>
          </p:cNvPr>
          <p:cNvGraphicFramePr>
            <a:graphicFrameLocks noGrp="1"/>
          </p:cNvGraphicFramePr>
          <p:nvPr>
            <p:extLst>
              <p:ext uri="{D42A27DB-BD31-4B8C-83A1-F6EECF244321}">
                <p14:modId xmlns:p14="http://schemas.microsoft.com/office/powerpoint/2010/main" val="4033868545"/>
              </p:ext>
            </p:extLst>
          </p:nvPr>
        </p:nvGraphicFramePr>
        <p:xfrm>
          <a:off x="540219" y="2385166"/>
          <a:ext cx="5451621" cy="1767628"/>
        </p:xfrm>
        <a:graphic>
          <a:graphicData uri="http://schemas.openxmlformats.org/drawingml/2006/table">
            <a:tbl>
              <a:tblPr firstRow="1" bandRow="1">
                <a:tableStyleId>{69012ECD-51FC-41F1-AA8D-1B2483CD663E}</a:tableStyleId>
              </a:tblPr>
              <a:tblGrid>
                <a:gridCol w="791534">
                  <a:extLst>
                    <a:ext uri="{9D8B030D-6E8A-4147-A177-3AD203B41FA5}">
                      <a16:colId xmlns:a16="http://schemas.microsoft.com/office/drawing/2014/main" val="1546212727"/>
                    </a:ext>
                  </a:extLst>
                </a:gridCol>
                <a:gridCol w="1091513">
                  <a:extLst>
                    <a:ext uri="{9D8B030D-6E8A-4147-A177-3AD203B41FA5}">
                      <a16:colId xmlns:a16="http://schemas.microsoft.com/office/drawing/2014/main" val="3543266539"/>
                    </a:ext>
                  </a:extLst>
                </a:gridCol>
                <a:gridCol w="813485">
                  <a:extLst>
                    <a:ext uri="{9D8B030D-6E8A-4147-A177-3AD203B41FA5}">
                      <a16:colId xmlns:a16="http://schemas.microsoft.com/office/drawing/2014/main" val="320912767"/>
                    </a:ext>
                  </a:extLst>
                </a:gridCol>
                <a:gridCol w="1287162">
                  <a:extLst>
                    <a:ext uri="{9D8B030D-6E8A-4147-A177-3AD203B41FA5}">
                      <a16:colId xmlns:a16="http://schemas.microsoft.com/office/drawing/2014/main" val="1604878679"/>
                    </a:ext>
                  </a:extLst>
                </a:gridCol>
                <a:gridCol w="1467927">
                  <a:extLst>
                    <a:ext uri="{9D8B030D-6E8A-4147-A177-3AD203B41FA5}">
                      <a16:colId xmlns:a16="http://schemas.microsoft.com/office/drawing/2014/main" val="1926477512"/>
                    </a:ext>
                  </a:extLst>
                </a:gridCol>
              </a:tblGrid>
              <a:tr h="441907">
                <a:tc>
                  <a:txBody>
                    <a:bodyPr/>
                    <a:lstStyle/>
                    <a:p>
                      <a:pPr algn="ctr">
                        <a:buNone/>
                      </a:pPr>
                      <a:r>
                        <a:rPr lang="en-GB" sz="2600" dirty="0">
                          <a:effectLst/>
                        </a:rPr>
                        <a:t>ID</a:t>
                      </a:r>
                    </a:p>
                  </a:txBody>
                  <a:tcPr marL="0" marR="0" marT="0" marB="0" anchor="ctr"/>
                </a:tc>
                <a:tc>
                  <a:txBody>
                    <a:bodyPr/>
                    <a:lstStyle/>
                    <a:p>
                      <a:pPr algn="ctr">
                        <a:buNone/>
                      </a:pPr>
                      <a:r>
                        <a:rPr lang="en-GB" sz="2600" dirty="0">
                          <a:effectLst/>
                        </a:rPr>
                        <a:t>Name</a:t>
                      </a:r>
                    </a:p>
                  </a:txBody>
                  <a:tcPr marL="0" marR="0" marT="0" marB="0" anchor="ctr"/>
                </a:tc>
                <a:tc>
                  <a:txBody>
                    <a:bodyPr/>
                    <a:lstStyle/>
                    <a:p>
                      <a:pPr algn="ctr">
                        <a:buNone/>
                      </a:pPr>
                      <a:r>
                        <a:rPr lang="en-GB" sz="2600" dirty="0">
                          <a:effectLst/>
                        </a:rPr>
                        <a:t>Math</a:t>
                      </a:r>
                    </a:p>
                  </a:txBody>
                  <a:tcPr marL="0" marR="0" marT="0" marB="0" anchor="ctr"/>
                </a:tc>
                <a:tc>
                  <a:txBody>
                    <a:bodyPr/>
                    <a:lstStyle/>
                    <a:p>
                      <a:pPr algn="ctr">
                        <a:buNone/>
                      </a:pPr>
                      <a:r>
                        <a:rPr lang="en-GB" sz="2600" dirty="0">
                          <a:effectLst/>
                        </a:rPr>
                        <a:t>Science</a:t>
                      </a:r>
                    </a:p>
                  </a:txBody>
                  <a:tcPr marL="0" marR="0" marT="0" marB="0" anchor="ctr"/>
                </a:tc>
                <a:tc>
                  <a:txBody>
                    <a:bodyPr/>
                    <a:lstStyle/>
                    <a:p>
                      <a:pPr algn="ctr">
                        <a:buNone/>
                      </a:pPr>
                      <a:r>
                        <a:rPr lang="en-GB" sz="2600" dirty="0">
                          <a:solidFill>
                            <a:schemeClr val="bg1"/>
                          </a:solidFill>
                          <a:effectLst/>
                        </a:rPr>
                        <a:t>English</a:t>
                      </a:r>
                    </a:p>
                  </a:txBody>
                  <a:tcPr marL="0" marR="0" marT="0" marB="0" anchor="ctr"/>
                </a:tc>
                <a:extLst>
                  <a:ext uri="{0D108BD9-81ED-4DB2-BD59-A6C34878D82A}">
                    <a16:rowId xmlns:a16="http://schemas.microsoft.com/office/drawing/2014/main" val="3280849611"/>
                  </a:ext>
                </a:extLst>
              </a:tr>
              <a:tr h="441907">
                <a:tc>
                  <a:txBody>
                    <a:bodyPr/>
                    <a:lstStyle/>
                    <a:p>
                      <a:pPr algn="ctr">
                        <a:buNone/>
                      </a:pPr>
                      <a:r>
                        <a:rPr lang="en-GB" sz="2600" dirty="0">
                          <a:effectLst/>
                        </a:rPr>
                        <a:t>101</a:t>
                      </a:r>
                    </a:p>
                  </a:txBody>
                  <a:tcPr marL="0" marR="0" marT="0" marB="0" anchor="ctr"/>
                </a:tc>
                <a:tc>
                  <a:txBody>
                    <a:bodyPr/>
                    <a:lstStyle/>
                    <a:p>
                      <a:pPr algn="ctr">
                        <a:buNone/>
                      </a:pPr>
                      <a:r>
                        <a:rPr lang="en-GB" sz="2600" dirty="0"/>
                        <a:t>Alice</a:t>
                      </a:r>
                    </a:p>
                  </a:txBody>
                  <a:tcPr marL="0" marR="0" marT="0" marB="0" anchor="ctr"/>
                </a:tc>
                <a:tc>
                  <a:txBody>
                    <a:bodyPr/>
                    <a:lstStyle/>
                    <a:p>
                      <a:pPr algn="ctr">
                        <a:buNone/>
                      </a:pPr>
                      <a:r>
                        <a:rPr lang="en-GB" sz="2600" dirty="0"/>
                        <a:t>89</a:t>
                      </a:r>
                    </a:p>
                  </a:txBody>
                  <a:tcPr marL="0" marR="0" marT="0" marB="0" anchor="ctr"/>
                </a:tc>
                <a:tc>
                  <a:txBody>
                    <a:bodyPr/>
                    <a:lstStyle/>
                    <a:p>
                      <a:pPr algn="ctr">
                        <a:buNone/>
                      </a:pPr>
                      <a:r>
                        <a:rPr lang="en-GB" sz="2600" dirty="0"/>
                        <a:t>76</a:t>
                      </a:r>
                    </a:p>
                  </a:txBody>
                  <a:tcPr marL="0" marR="0" marT="0" marB="0" anchor="ctr"/>
                </a:tc>
                <a:tc>
                  <a:txBody>
                    <a:bodyPr/>
                    <a:lstStyle/>
                    <a:p>
                      <a:pPr algn="ctr">
                        <a:buNone/>
                      </a:pPr>
                      <a:r>
                        <a:rPr lang="en-GB" sz="2600" dirty="0"/>
                        <a:t>92</a:t>
                      </a:r>
                    </a:p>
                  </a:txBody>
                  <a:tcPr marL="0" marR="0" marT="0" marB="0" anchor="ctr"/>
                </a:tc>
                <a:extLst>
                  <a:ext uri="{0D108BD9-81ED-4DB2-BD59-A6C34878D82A}">
                    <a16:rowId xmlns:a16="http://schemas.microsoft.com/office/drawing/2014/main" val="1901586905"/>
                  </a:ext>
                </a:extLst>
              </a:tr>
              <a:tr h="441907">
                <a:tc>
                  <a:txBody>
                    <a:bodyPr/>
                    <a:lstStyle/>
                    <a:p>
                      <a:pPr algn="ctr">
                        <a:buNone/>
                      </a:pPr>
                      <a:r>
                        <a:rPr lang="en-GB" sz="2600" dirty="0">
                          <a:effectLst/>
                        </a:rPr>
                        <a:t>102</a:t>
                      </a:r>
                    </a:p>
                  </a:txBody>
                  <a:tcPr marL="0" marR="0" marT="0" marB="0" anchor="ctr"/>
                </a:tc>
                <a:tc>
                  <a:txBody>
                    <a:bodyPr/>
                    <a:lstStyle/>
                    <a:p>
                      <a:pPr algn="ctr">
                        <a:buNone/>
                      </a:pPr>
                      <a:r>
                        <a:rPr lang="en-GB" sz="2600" dirty="0"/>
                        <a:t>Bob</a:t>
                      </a:r>
                    </a:p>
                  </a:txBody>
                  <a:tcPr marL="0" marR="0" marT="0" marB="0" anchor="ctr"/>
                </a:tc>
                <a:tc>
                  <a:txBody>
                    <a:bodyPr/>
                    <a:lstStyle/>
                    <a:p>
                      <a:pPr algn="ctr">
                        <a:buNone/>
                      </a:pPr>
                      <a:r>
                        <a:rPr lang="en-GB" sz="2600" dirty="0"/>
                        <a:t>58</a:t>
                      </a:r>
                    </a:p>
                  </a:txBody>
                  <a:tcPr marL="0" marR="0" marT="0" marB="0" anchor="ctr"/>
                </a:tc>
                <a:tc>
                  <a:txBody>
                    <a:bodyPr/>
                    <a:lstStyle/>
                    <a:p>
                      <a:pPr algn="ctr">
                        <a:buNone/>
                      </a:pPr>
                      <a:r>
                        <a:rPr lang="en-GB" sz="2600" dirty="0"/>
                        <a:t>64</a:t>
                      </a:r>
                    </a:p>
                  </a:txBody>
                  <a:tcPr marL="0" marR="0" marT="0" marB="0" anchor="ctr"/>
                </a:tc>
                <a:tc>
                  <a:txBody>
                    <a:bodyPr/>
                    <a:lstStyle/>
                    <a:p>
                      <a:pPr algn="ctr">
                        <a:buNone/>
                      </a:pPr>
                      <a:r>
                        <a:rPr lang="en-GB" sz="2600" dirty="0"/>
                        <a:t>60</a:t>
                      </a:r>
                    </a:p>
                  </a:txBody>
                  <a:tcPr marL="0" marR="0" marT="0" marB="0" anchor="ctr"/>
                </a:tc>
                <a:extLst>
                  <a:ext uri="{0D108BD9-81ED-4DB2-BD59-A6C34878D82A}">
                    <a16:rowId xmlns:a16="http://schemas.microsoft.com/office/drawing/2014/main" val="3915273803"/>
                  </a:ext>
                </a:extLst>
              </a:tr>
              <a:tr h="441907">
                <a:tc>
                  <a:txBody>
                    <a:bodyPr/>
                    <a:lstStyle/>
                    <a:p>
                      <a:pPr algn="ctr">
                        <a:buNone/>
                      </a:pPr>
                      <a:r>
                        <a:rPr lang="en-GB" sz="2600" dirty="0">
                          <a:effectLst/>
                        </a:rPr>
                        <a:t>103</a:t>
                      </a:r>
                    </a:p>
                  </a:txBody>
                  <a:tcPr marL="0" marR="0" marT="0" marB="0" anchor="ctr"/>
                </a:tc>
                <a:tc>
                  <a:txBody>
                    <a:bodyPr/>
                    <a:lstStyle/>
                    <a:p>
                      <a:pPr algn="ctr">
                        <a:buNone/>
                      </a:pPr>
                      <a:r>
                        <a:rPr lang="en-GB" sz="2600" dirty="0"/>
                        <a:t>Charlie</a:t>
                      </a:r>
                    </a:p>
                  </a:txBody>
                  <a:tcPr marL="0" marR="0" marT="0" marB="0" anchor="ctr"/>
                </a:tc>
                <a:tc>
                  <a:txBody>
                    <a:bodyPr/>
                    <a:lstStyle/>
                    <a:p>
                      <a:pPr algn="ctr">
                        <a:buNone/>
                      </a:pPr>
                      <a:r>
                        <a:rPr lang="en-GB" sz="2600" dirty="0"/>
                        <a:t>45</a:t>
                      </a:r>
                    </a:p>
                  </a:txBody>
                  <a:tcPr marL="0" marR="0" marT="0" marB="0" anchor="ctr"/>
                </a:tc>
                <a:tc>
                  <a:txBody>
                    <a:bodyPr/>
                    <a:lstStyle/>
                    <a:p>
                      <a:pPr algn="ctr">
                        <a:buNone/>
                      </a:pPr>
                      <a:r>
                        <a:rPr lang="en-GB" sz="2600" dirty="0"/>
                        <a:t>50</a:t>
                      </a:r>
                    </a:p>
                  </a:txBody>
                  <a:tcPr marL="0" marR="0" marT="0" marB="0" anchor="ctr"/>
                </a:tc>
                <a:tc>
                  <a:txBody>
                    <a:bodyPr/>
                    <a:lstStyle/>
                    <a:p>
                      <a:pPr algn="ctr">
                        <a:buNone/>
                      </a:pPr>
                      <a:r>
                        <a:rPr lang="en-GB" sz="2600" dirty="0"/>
                        <a:t>48</a:t>
                      </a:r>
                    </a:p>
                  </a:txBody>
                  <a:tcPr marL="0" marR="0" marT="0" marB="0" anchor="ctr"/>
                </a:tc>
                <a:extLst>
                  <a:ext uri="{0D108BD9-81ED-4DB2-BD59-A6C34878D82A}">
                    <a16:rowId xmlns:a16="http://schemas.microsoft.com/office/drawing/2014/main" val="1335041186"/>
                  </a:ext>
                </a:extLst>
              </a:tr>
            </a:tbl>
          </a:graphicData>
        </a:graphic>
      </p:graphicFrame>
    </p:spTree>
    <p:extLst>
      <p:ext uri="{BB962C8B-B14F-4D97-AF65-F5344CB8AC3E}">
        <p14:creationId xmlns:p14="http://schemas.microsoft.com/office/powerpoint/2010/main" val="215690737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90DD8-194A-F139-7680-8519AF19AF24}"/>
              </a:ext>
            </a:extLst>
          </p:cNvPr>
          <p:cNvSpPr>
            <a:spLocks noGrp="1"/>
          </p:cNvSpPr>
          <p:nvPr>
            <p:ph type="title"/>
          </p:nvPr>
        </p:nvSpPr>
        <p:spPr>
          <a:xfrm>
            <a:off x="6506197" y="1166574"/>
            <a:ext cx="5127171" cy="1450757"/>
          </a:xfrm>
        </p:spPr>
        <p:txBody>
          <a:bodyPr>
            <a:normAutofit/>
          </a:bodyPr>
          <a:lstStyle/>
          <a:p>
            <a:r>
              <a:rPr lang="en-GB">
                <a:ea typeface="+mj-lt"/>
                <a:cs typeface="+mj-lt"/>
              </a:rPr>
              <a:t>Data Analysis with Pandas</a:t>
            </a:r>
            <a:endParaRPr lang="en-US"/>
          </a:p>
          <a:p>
            <a:endParaRPr lang="en-GB" dirty="0">
              <a:ea typeface="Calibri Light"/>
              <a:cs typeface="Calibri Light"/>
            </a:endParaRPr>
          </a:p>
        </p:txBody>
      </p:sp>
      <p:pic>
        <p:nvPicPr>
          <p:cNvPr id="7" name="Graphic 6" descr="Report Add">
            <a:extLst>
              <a:ext uri="{FF2B5EF4-FFF2-40B4-BE49-F238E27FC236}">
                <a16:creationId xmlns:a16="http://schemas.microsoft.com/office/drawing/2014/main" id="{915084C8-3D74-1A45-CB06-E9B4DC847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ABE4D9-8F67-1EFA-88FA-5BB60BDD78BC}"/>
              </a:ext>
            </a:extLst>
          </p:cNvPr>
          <p:cNvSpPr>
            <a:spLocks noGrp="1"/>
          </p:cNvSpPr>
          <p:nvPr>
            <p:ph idx="1"/>
          </p:nvPr>
        </p:nvSpPr>
        <p:spPr>
          <a:xfrm>
            <a:off x="6411684" y="2198914"/>
            <a:ext cx="5127172" cy="3670180"/>
          </a:xfrm>
        </p:spPr>
        <p:txBody>
          <a:bodyPr vert="horz" lIns="0" tIns="45720" rIns="0" bIns="45720" rtlCol="0" anchor="t">
            <a:noAutofit/>
          </a:bodyPr>
          <a:lstStyle/>
          <a:p>
            <a:r>
              <a:rPr lang="en-GB" sz="3200" dirty="0">
                <a:ea typeface="+mn-lt"/>
                <a:cs typeface="+mn-lt"/>
              </a:rPr>
              <a:t>Processes include computing total and average marks, determining pass/fail status, finding top performers, and class-level statistics. All analysis is done using the Pandas library.</a:t>
            </a:r>
            <a:endParaRPr lang="en-GB" sz="3200" dirty="0">
              <a:ea typeface="Calibri"/>
              <a:cs typeface="Calibri"/>
            </a:endParaRPr>
          </a:p>
          <a:p>
            <a:endParaRPr lang="en-GB" sz="3200" dirty="0">
              <a:ea typeface="Calibri"/>
              <a:cs typeface="Calibri"/>
            </a:endParaRP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457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45E6-AE23-7C16-7A96-C022060A8532}"/>
              </a:ext>
            </a:extLst>
          </p:cNvPr>
          <p:cNvSpPr>
            <a:spLocks noGrp="1"/>
          </p:cNvSpPr>
          <p:nvPr>
            <p:ph type="title"/>
          </p:nvPr>
        </p:nvSpPr>
        <p:spPr>
          <a:xfrm>
            <a:off x="1097280" y="735533"/>
            <a:ext cx="10058400" cy="1450757"/>
          </a:xfrm>
        </p:spPr>
        <p:txBody>
          <a:bodyPr>
            <a:normAutofit/>
          </a:bodyPr>
          <a:lstStyle/>
          <a:p>
            <a:r>
              <a:rPr lang="en-GB" dirty="0">
                <a:ea typeface="+mj-lt"/>
                <a:cs typeface="+mj-lt"/>
              </a:rPr>
              <a:t>Visualizations with Matplotlib</a:t>
            </a:r>
            <a:endParaRPr lang="en-US" dirty="0"/>
          </a:p>
          <a:p>
            <a:endParaRPr lang="en-GB" dirty="0">
              <a:ea typeface="Calibri Light"/>
              <a:cs typeface="Calibri Light"/>
            </a:endParaRPr>
          </a:p>
        </p:txBody>
      </p:sp>
      <p:graphicFrame>
        <p:nvGraphicFramePr>
          <p:cNvPr id="6" name="Content Placeholder 2">
            <a:extLst>
              <a:ext uri="{FF2B5EF4-FFF2-40B4-BE49-F238E27FC236}">
                <a16:creationId xmlns:a16="http://schemas.microsoft.com/office/drawing/2014/main" id="{60167DD8-807A-75B4-E662-25DB5A32E2B9}"/>
              </a:ext>
            </a:extLst>
          </p:cNvPr>
          <p:cNvGraphicFramePr>
            <a:graphicFrameLocks noGrp="1"/>
          </p:cNvGraphicFramePr>
          <p:nvPr>
            <p:ph idx="1"/>
            <p:extLst>
              <p:ext uri="{D42A27DB-BD31-4B8C-83A1-F6EECF244321}">
                <p14:modId xmlns:p14="http://schemas.microsoft.com/office/powerpoint/2010/main" val="231976218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349135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653DE-C4BB-95FD-EE0A-1BDA6F03644E}"/>
              </a:ext>
            </a:extLst>
          </p:cNvPr>
          <p:cNvSpPr>
            <a:spLocks noGrp="1"/>
          </p:cNvSpPr>
          <p:nvPr>
            <p:ph type="title"/>
          </p:nvPr>
        </p:nvSpPr>
        <p:spPr>
          <a:xfrm>
            <a:off x="7766809" y="1252784"/>
            <a:ext cx="3690257" cy="1450757"/>
          </a:xfrm>
        </p:spPr>
        <p:txBody>
          <a:bodyPr>
            <a:normAutofit/>
          </a:bodyPr>
          <a:lstStyle/>
          <a:p>
            <a:r>
              <a:rPr lang="en-GB">
                <a:ea typeface="+mj-lt"/>
                <a:cs typeface="+mj-lt"/>
              </a:rPr>
              <a:t>Web Interface using Flask</a:t>
            </a:r>
            <a:endParaRPr lang="en-US"/>
          </a:p>
          <a:p>
            <a:endParaRPr lang="en-GB" dirty="0">
              <a:ea typeface="Calibri Light"/>
              <a:cs typeface="Calibri Light"/>
            </a:endParaRPr>
          </a:p>
        </p:txBody>
      </p:sp>
      <p:pic>
        <p:nvPicPr>
          <p:cNvPr id="4" name="Picture 3">
            <a:extLst>
              <a:ext uri="{FF2B5EF4-FFF2-40B4-BE49-F238E27FC236}">
                <a16:creationId xmlns:a16="http://schemas.microsoft.com/office/drawing/2014/main" id="{6213EA89-E654-D07C-8420-6CBE23C72E6E}"/>
              </a:ext>
            </a:extLst>
          </p:cNvPr>
          <p:cNvPicPr>
            <a:picLocks noChangeAspect="1"/>
          </p:cNvPicPr>
          <p:nvPr/>
        </p:nvPicPr>
        <p:blipFill>
          <a:blip r:embed="rId2"/>
          <a:srcRect l="9369" r="9370" b="2"/>
          <a:stretch>
            <a:fillRect/>
          </a:stretch>
        </p:blipFill>
        <p:spPr>
          <a:xfrm>
            <a:off x="633999" y="640081"/>
            <a:ext cx="6909801" cy="5314406"/>
          </a:xfrm>
          <a:prstGeom prst="rect">
            <a:avLst/>
          </a:prstGeom>
        </p:spPr>
      </p:pic>
      <p:cxnSp>
        <p:nvCxnSpPr>
          <p:cNvPr id="32" name="Straight Connector 3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0C6884-15BB-07FA-CA69-1F7B627C1583}"/>
              </a:ext>
            </a:extLst>
          </p:cNvPr>
          <p:cNvSpPr>
            <a:spLocks noGrp="1"/>
          </p:cNvSpPr>
          <p:nvPr>
            <p:ph idx="1"/>
          </p:nvPr>
        </p:nvSpPr>
        <p:spPr>
          <a:xfrm>
            <a:off x="7859485" y="2198913"/>
            <a:ext cx="3690257" cy="3755565"/>
          </a:xfrm>
        </p:spPr>
        <p:txBody>
          <a:bodyPr vert="horz" lIns="0" tIns="45720" rIns="0" bIns="45720" rtlCol="0" anchor="t">
            <a:normAutofit/>
          </a:bodyPr>
          <a:lstStyle/>
          <a:p>
            <a:r>
              <a:rPr lang="en-GB" sz="3200" dirty="0">
                <a:ea typeface="+mn-lt"/>
                <a:cs typeface="+mn-lt"/>
              </a:rPr>
              <a:t>A user-friendly web interface allows user to login/logout to the portal. Built using Flask, it ensures clean navigation and interactivity.</a:t>
            </a:r>
            <a:endParaRPr lang="en-GB" sz="3200" dirty="0">
              <a:ea typeface="Calibri"/>
              <a:cs typeface="Calibri"/>
            </a:endParaRPr>
          </a:p>
          <a:p>
            <a:endParaRPr lang="en-GB">
              <a:ea typeface="Calibri"/>
              <a:cs typeface="Calibri"/>
            </a:endParaRPr>
          </a:p>
        </p:txBody>
      </p:sp>
      <p:sp>
        <p:nvSpPr>
          <p:cNvPr id="33" name="Rectangle 32">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077903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4653-0576-0AA1-8DB6-F3A2AEDE6795}"/>
              </a:ext>
            </a:extLst>
          </p:cNvPr>
          <p:cNvSpPr>
            <a:spLocks noGrp="1"/>
          </p:cNvSpPr>
          <p:nvPr>
            <p:ph type="title"/>
          </p:nvPr>
        </p:nvSpPr>
        <p:spPr>
          <a:xfrm>
            <a:off x="6411685" y="634946"/>
            <a:ext cx="5127171" cy="1450757"/>
          </a:xfrm>
        </p:spPr>
        <p:txBody>
          <a:bodyPr>
            <a:normAutofit/>
          </a:bodyPr>
          <a:lstStyle/>
          <a:p>
            <a:r>
              <a:rPr lang="en-GB" dirty="0">
                <a:ea typeface="Calibri Light"/>
                <a:cs typeface="Calibri Light"/>
              </a:rPr>
              <a:t>Homepage</a:t>
            </a:r>
            <a:endParaRPr lang="en-GB" dirty="0"/>
          </a:p>
        </p:txBody>
      </p:sp>
      <p:pic>
        <p:nvPicPr>
          <p:cNvPr id="4" name="Picture 3" descr="A screenshot of a computer&#10;&#10;AI-generated content may be incorrect.">
            <a:extLst>
              <a:ext uri="{FF2B5EF4-FFF2-40B4-BE49-F238E27FC236}">
                <a16:creationId xmlns:a16="http://schemas.microsoft.com/office/drawing/2014/main" id="{F0FFA3A1-F9BD-2029-BB78-CBA17A0BEB77}"/>
              </a:ext>
            </a:extLst>
          </p:cNvPr>
          <p:cNvPicPr>
            <a:picLocks noChangeAspect="1"/>
          </p:cNvPicPr>
          <p:nvPr/>
        </p:nvPicPr>
        <p:blipFill>
          <a:blip r:embed="rId2"/>
          <a:srcRect t="4071" r="-47"/>
          <a:stretch>
            <a:fillRect/>
          </a:stretch>
        </p:blipFill>
        <p:spPr>
          <a:xfrm>
            <a:off x="643192" y="1635468"/>
            <a:ext cx="5451627" cy="3267023"/>
          </a:xfrm>
          <a:prstGeom prst="rect">
            <a:avLst/>
          </a:prstGeom>
        </p:spPr>
      </p:pic>
      <p:cxnSp>
        <p:nvCxnSpPr>
          <p:cNvPr id="11" name="Straight Connector 1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24DDA1-7928-B2B5-5D0D-4542FB64C3DB}"/>
              </a:ext>
            </a:extLst>
          </p:cNvPr>
          <p:cNvSpPr>
            <a:spLocks noGrp="1"/>
          </p:cNvSpPr>
          <p:nvPr>
            <p:ph idx="1"/>
          </p:nvPr>
        </p:nvSpPr>
        <p:spPr>
          <a:xfrm>
            <a:off x="6411684" y="2198914"/>
            <a:ext cx="5127172" cy="3670180"/>
          </a:xfrm>
        </p:spPr>
        <p:txBody>
          <a:bodyPr vert="horz" lIns="0" tIns="45720" rIns="0" bIns="45720" rtlCol="0" anchor="t">
            <a:normAutofit/>
          </a:bodyPr>
          <a:lstStyle/>
          <a:p>
            <a:r>
              <a:rPr lang="en-GB" sz="3200" dirty="0">
                <a:ea typeface="Calibri"/>
                <a:cs typeface="Calibri"/>
              </a:rPr>
              <a:t>After logging in, </a:t>
            </a:r>
            <a:r>
              <a:rPr lang="en-GB" sz="3200" dirty="0">
                <a:ea typeface="+mn-lt"/>
                <a:cs typeface="+mn-lt"/>
              </a:rPr>
              <a:t>web interface allows you to either upload file or add the data manually through form and displays results and visualizations.</a:t>
            </a:r>
            <a:endParaRPr lang="en-GB" sz="3200" dirty="0">
              <a:ea typeface="Calibri"/>
              <a:cs typeface="Calibri"/>
            </a:endParaRPr>
          </a:p>
        </p:txBody>
      </p:sp>
      <p:sp>
        <p:nvSpPr>
          <p:cNvPr id="13" name="Rectangle 1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9324415"/>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DB3FE8-D3D5-54B6-1513-878B622D38D7}"/>
              </a:ext>
            </a:extLst>
          </p:cNvPr>
          <p:cNvSpPr>
            <a:spLocks noGrp="1"/>
          </p:cNvSpPr>
          <p:nvPr>
            <p:ph type="title"/>
          </p:nvPr>
        </p:nvSpPr>
        <p:spPr>
          <a:xfrm>
            <a:off x="492370" y="516835"/>
            <a:ext cx="3084844" cy="5772840"/>
          </a:xfrm>
        </p:spPr>
        <p:txBody>
          <a:bodyPr anchor="ctr">
            <a:normAutofit/>
          </a:bodyPr>
          <a:lstStyle/>
          <a:p>
            <a:r>
              <a:rPr lang="en-GB" sz="3600" dirty="0">
                <a:solidFill>
                  <a:srgbClr val="FFFFFF"/>
                </a:solidFill>
                <a:ea typeface="+mj-lt"/>
                <a:cs typeface="+mj-lt"/>
              </a:rPr>
              <a:t>Machine Learning Features</a:t>
            </a:r>
            <a:endParaRPr lang="en-US" sz="3600" dirty="0">
              <a:solidFill>
                <a:srgbClr val="FFFFFF"/>
              </a:solidFill>
            </a:endParaRPr>
          </a:p>
          <a:p>
            <a:endParaRPr lang="en-GB" sz="3600">
              <a:solidFill>
                <a:srgbClr val="FFFFFF"/>
              </a:solidFill>
              <a:ea typeface="Calibri Light"/>
              <a:cs typeface="Calibri Light"/>
            </a:endParaRP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15AFD0EA-1D17-DE86-B6C2-BDB829D65B8A}"/>
              </a:ext>
            </a:extLst>
          </p:cNvPr>
          <p:cNvGraphicFramePr>
            <a:graphicFrameLocks noGrp="1"/>
          </p:cNvGraphicFramePr>
          <p:nvPr>
            <p:ph idx="1"/>
            <p:extLst>
              <p:ext uri="{D42A27DB-BD31-4B8C-83A1-F6EECF244321}">
                <p14:modId xmlns:p14="http://schemas.microsoft.com/office/powerpoint/2010/main" val="349466124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645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lpstr>
      <vt:lpstr>Student Record Dashboard</vt:lpstr>
      <vt:lpstr>Project Overview </vt:lpstr>
      <vt:lpstr>Objectives</vt:lpstr>
      <vt:lpstr>Data Input</vt:lpstr>
      <vt:lpstr>Data Analysis with Pandas </vt:lpstr>
      <vt:lpstr>Visualizations with Matplotlib </vt:lpstr>
      <vt:lpstr>Web Interface using Flask </vt:lpstr>
      <vt:lpstr>Homepage</vt:lpstr>
      <vt:lpstr>Machine Learning Features </vt:lpstr>
      <vt:lpstr>Results </vt:lpstr>
      <vt:lpstr>Results </vt:lpstr>
      <vt:lpstr>Challenges &amp; Learnings </vt:lpstr>
      <vt:lpstr>Conclusion </vt:lpstr>
      <vt:lpstr>Future Works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359</cp:revision>
  <dcterms:created xsi:type="dcterms:W3CDTF">2025-06-09T02:20:27Z</dcterms:created>
  <dcterms:modified xsi:type="dcterms:W3CDTF">2025-06-09T03:56:50Z</dcterms:modified>
</cp:coreProperties>
</file>